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handoutMasterIdLst>
    <p:handoutMasterId r:id="rId29"/>
  </p:handoutMasterIdLst>
  <p:sldIdLst>
    <p:sldId id="288" r:id="rId2"/>
    <p:sldId id="260" r:id="rId3"/>
    <p:sldId id="261" r:id="rId4"/>
    <p:sldId id="262" r:id="rId5"/>
    <p:sldId id="263" r:id="rId6"/>
    <p:sldId id="298" r:id="rId7"/>
    <p:sldId id="301" r:id="rId8"/>
    <p:sldId id="299" r:id="rId9"/>
    <p:sldId id="264" r:id="rId10"/>
    <p:sldId id="265" r:id="rId11"/>
    <p:sldId id="266" r:id="rId12"/>
    <p:sldId id="267" r:id="rId13"/>
    <p:sldId id="291" r:id="rId14"/>
    <p:sldId id="294" r:id="rId15"/>
    <p:sldId id="268" r:id="rId16"/>
    <p:sldId id="280" r:id="rId17"/>
    <p:sldId id="278" r:id="rId18"/>
    <p:sldId id="279" r:id="rId19"/>
    <p:sldId id="292" r:id="rId20"/>
    <p:sldId id="270" r:id="rId21"/>
    <p:sldId id="271" r:id="rId22"/>
    <p:sldId id="272" r:id="rId23"/>
    <p:sldId id="273" r:id="rId24"/>
    <p:sldId id="274" r:id="rId25"/>
    <p:sldId id="275" r:id="rId26"/>
    <p:sldId id="300" r:id="rId27"/>
  </p:sldIdLst>
  <p:sldSz cx="9144000" cy="6858000" type="screen4x3"/>
  <p:notesSz cx="7099300" cy="10234613"/>
  <p:defaultTextStyle>
    <a:defPPr>
      <a:defRPr lang="ja-JP"/>
    </a:defPPr>
    <a:lvl1pPr algn="ctr" rtl="0" fontAlgn="base">
      <a:spcBef>
        <a:spcPct val="50000"/>
      </a:spcBef>
      <a:spcAft>
        <a:spcPct val="0"/>
      </a:spcAft>
      <a:defRPr kumimoji="1" sz="1200" kern="1200">
        <a:solidFill>
          <a:schemeClr val="tx2"/>
        </a:solidFill>
        <a:latin typeface="Arial" panose="020B0604020202020204" pitchFamily="34" charset="0"/>
        <a:ea typeface="ＭＳ Ｐゴシック" panose="020B0600070205080204" pitchFamily="34" charset="-128"/>
        <a:cs typeface="+mn-cs"/>
      </a:defRPr>
    </a:lvl1pPr>
    <a:lvl2pPr marL="457200" algn="ctr" rtl="0" fontAlgn="base">
      <a:spcBef>
        <a:spcPct val="50000"/>
      </a:spcBef>
      <a:spcAft>
        <a:spcPct val="0"/>
      </a:spcAft>
      <a:defRPr kumimoji="1" sz="1200" kern="1200">
        <a:solidFill>
          <a:schemeClr val="tx2"/>
        </a:solidFill>
        <a:latin typeface="Arial" panose="020B0604020202020204" pitchFamily="34" charset="0"/>
        <a:ea typeface="ＭＳ Ｐゴシック" panose="020B0600070205080204" pitchFamily="34" charset="-128"/>
        <a:cs typeface="+mn-cs"/>
      </a:defRPr>
    </a:lvl2pPr>
    <a:lvl3pPr marL="914400" algn="ctr" rtl="0" fontAlgn="base">
      <a:spcBef>
        <a:spcPct val="50000"/>
      </a:spcBef>
      <a:spcAft>
        <a:spcPct val="0"/>
      </a:spcAft>
      <a:defRPr kumimoji="1" sz="1200" kern="1200">
        <a:solidFill>
          <a:schemeClr val="tx2"/>
        </a:solidFill>
        <a:latin typeface="Arial" panose="020B0604020202020204" pitchFamily="34" charset="0"/>
        <a:ea typeface="ＭＳ Ｐゴシック" panose="020B0600070205080204" pitchFamily="34" charset="-128"/>
        <a:cs typeface="+mn-cs"/>
      </a:defRPr>
    </a:lvl3pPr>
    <a:lvl4pPr marL="1371600" algn="ctr" rtl="0" fontAlgn="base">
      <a:spcBef>
        <a:spcPct val="50000"/>
      </a:spcBef>
      <a:spcAft>
        <a:spcPct val="0"/>
      </a:spcAft>
      <a:defRPr kumimoji="1" sz="1200" kern="1200">
        <a:solidFill>
          <a:schemeClr val="tx2"/>
        </a:solidFill>
        <a:latin typeface="Arial" panose="020B0604020202020204" pitchFamily="34" charset="0"/>
        <a:ea typeface="ＭＳ Ｐゴシック" panose="020B0600070205080204" pitchFamily="34" charset="-128"/>
        <a:cs typeface="+mn-cs"/>
      </a:defRPr>
    </a:lvl4pPr>
    <a:lvl5pPr marL="1828800" algn="ctr" rtl="0" fontAlgn="base">
      <a:spcBef>
        <a:spcPct val="50000"/>
      </a:spcBef>
      <a:spcAft>
        <a:spcPct val="0"/>
      </a:spcAft>
      <a:defRPr kumimoji="1" sz="1200" kern="1200">
        <a:solidFill>
          <a:schemeClr val="tx2"/>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umimoji="1" sz="1200" kern="1200">
        <a:solidFill>
          <a:schemeClr val="tx2"/>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umimoji="1" sz="1200" kern="1200">
        <a:solidFill>
          <a:schemeClr val="tx2"/>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umimoji="1" sz="1200" kern="1200">
        <a:solidFill>
          <a:schemeClr val="tx2"/>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umimoji="1" sz="1200" kern="1200">
        <a:solidFill>
          <a:schemeClr val="tx2"/>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3">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111111"/>
    <a:srgbClr val="4D4D4D"/>
    <a:srgbClr val="000000"/>
    <a:srgbClr val="FFFFFF"/>
    <a:srgbClr val="292929"/>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slideViewPr>
    <p:cSldViewPr>
      <p:cViewPr varScale="1">
        <p:scale>
          <a:sx n="128" d="100"/>
          <a:sy n="128" d="100"/>
        </p:scale>
        <p:origin x="-1864" y="-10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8172"/>
    </p:cViewPr>
  </p:sorterViewPr>
  <p:notesViewPr>
    <p:cSldViewPr>
      <p:cViewPr varScale="1">
        <p:scale>
          <a:sx n="51" d="100"/>
          <a:sy n="51" d="100"/>
        </p:scale>
        <p:origin x="-2616" y="-90"/>
      </p:cViewPr>
      <p:guideLst>
        <p:guide orient="horz" pos="3223"/>
        <p:guide pos="2236"/>
      </p:guideLst>
    </p:cSldViewPr>
  </p:notesViewPr>
  <p:gridSpacing cx="45005" cy="45005"/>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850438EB-74DF-4579-A96E-99532FA6D16D}"/>
              </a:ext>
            </a:extLst>
          </p:cNvPr>
          <p:cNvSpPr>
            <a:spLocks noGrp="1" noChangeArrowheads="1"/>
          </p:cNvSpPr>
          <p:nvPr>
            <p:ph type="hdr" sz="quarter"/>
          </p:nvPr>
        </p:nvSpPr>
        <p:spPr bwMode="auto">
          <a:xfrm>
            <a:off x="0" y="0"/>
            <a:ext cx="3076575" cy="512763"/>
          </a:xfrm>
          <a:prstGeom prst="rect">
            <a:avLst/>
          </a:prstGeom>
          <a:noFill/>
          <a:ln w="9525">
            <a:noFill/>
            <a:miter lim="800000"/>
            <a:headEnd/>
            <a:tailEnd/>
          </a:ln>
          <a:effectLst/>
        </p:spPr>
        <p:txBody>
          <a:bodyPr vert="horz" wrap="square" lIns="95463" tIns="47732" rIns="95463" bIns="47732" numCol="1" anchor="t" anchorCtr="0" compatLnSpc="1">
            <a:prstTxWarp prst="textNoShape">
              <a:avLst/>
            </a:prstTxWarp>
          </a:bodyPr>
          <a:lstStyle>
            <a:lvl1pPr algn="l">
              <a:spcBef>
                <a:spcPct val="0"/>
              </a:spcBef>
              <a:defRPr>
                <a:solidFill>
                  <a:schemeClr val="tx1"/>
                </a:solidFill>
                <a:latin typeface="Arial" charset="0"/>
                <a:ea typeface="ＭＳ Ｐゴシック" pitchFamily="50" charset="-128"/>
                <a:cs typeface="+mn-cs"/>
              </a:defRPr>
            </a:lvl1pPr>
          </a:lstStyle>
          <a:p>
            <a:pPr>
              <a:defRPr/>
            </a:pPr>
            <a:endParaRPr lang="en-US" altLang="ja-JP"/>
          </a:p>
        </p:txBody>
      </p:sp>
      <p:sp>
        <p:nvSpPr>
          <p:cNvPr id="7171" name="Rectangle 3">
            <a:extLst>
              <a:ext uri="{FF2B5EF4-FFF2-40B4-BE49-F238E27FC236}">
                <a16:creationId xmlns:a16="http://schemas.microsoft.com/office/drawing/2014/main" id="{B2CC461C-46A0-49DF-8E8E-C3ED53B405E8}"/>
              </a:ext>
            </a:extLst>
          </p:cNvPr>
          <p:cNvSpPr>
            <a:spLocks noGrp="1" noChangeArrowheads="1"/>
          </p:cNvSpPr>
          <p:nvPr>
            <p:ph type="dt" sz="quarter" idx="1"/>
          </p:nvPr>
        </p:nvSpPr>
        <p:spPr bwMode="auto">
          <a:xfrm>
            <a:off x="4021138" y="0"/>
            <a:ext cx="3076575" cy="512763"/>
          </a:xfrm>
          <a:prstGeom prst="rect">
            <a:avLst/>
          </a:prstGeom>
          <a:noFill/>
          <a:ln w="9525">
            <a:noFill/>
            <a:miter lim="800000"/>
            <a:headEnd/>
            <a:tailEnd/>
          </a:ln>
          <a:effectLst/>
        </p:spPr>
        <p:txBody>
          <a:bodyPr vert="horz" wrap="square" lIns="95463" tIns="47732" rIns="95463" bIns="47732" numCol="1" anchor="t" anchorCtr="0" compatLnSpc="1">
            <a:prstTxWarp prst="textNoShape">
              <a:avLst/>
            </a:prstTxWarp>
          </a:bodyPr>
          <a:lstStyle>
            <a:lvl1pPr algn="r">
              <a:spcBef>
                <a:spcPct val="0"/>
              </a:spcBef>
              <a:defRPr>
                <a:solidFill>
                  <a:schemeClr val="tx1"/>
                </a:solidFill>
                <a:latin typeface="Arial" charset="0"/>
                <a:ea typeface="ＭＳ Ｐゴシック" pitchFamily="50" charset="-128"/>
                <a:cs typeface="+mn-cs"/>
              </a:defRPr>
            </a:lvl1pPr>
          </a:lstStyle>
          <a:p>
            <a:pPr>
              <a:defRPr/>
            </a:pPr>
            <a:endParaRPr lang="en-US" altLang="ja-JP"/>
          </a:p>
        </p:txBody>
      </p:sp>
      <p:sp>
        <p:nvSpPr>
          <p:cNvPr id="7172" name="Rectangle 4">
            <a:extLst>
              <a:ext uri="{FF2B5EF4-FFF2-40B4-BE49-F238E27FC236}">
                <a16:creationId xmlns:a16="http://schemas.microsoft.com/office/drawing/2014/main" id="{D75A6C89-6E3C-4179-B799-E795812BFCD8}"/>
              </a:ext>
            </a:extLst>
          </p:cNvPr>
          <p:cNvSpPr>
            <a:spLocks noGrp="1" noChangeArrowheads="1"/>
          </p:cNvSpPr>
          <p:nvPr>
            <p:ph type="ftr" sz="quarter" idx="2"/>
          </p:nvPr>
        </p:nvSpPr>
        <p:spPr bwMode="auto">
          <a:xfrm>
            <a:off x="0" y="9720263"/>
            <a:ext cx="3076575" cy="512762"/>
          </a:xfrm>
          <a:prstGeom prst="rect">
            <a:avLst/>
          </a:prstGeom>
          <a:noFill/>
          <a:ln w="9525">
            <a:noFill/>
            <a:miter lim="800000"/>
            <a:headEnd/>
            <a:tailEnd/>
          </a:ln>
          <a:effectLst/>
        </p:spPr>
        <p:txBody>
          <a:bodyPr vert="horz" wrap="square" lIns="95463" tIns="47732" rIns="95463" bIns="47732" numCol="1" anchor="b" anchorCtr="0" compatLnSpc="1">
            <a:prstTxWarp prst="textNoShape">
              <a:avLst/>
            </a:prstTxWarp>
          </a:bodyPr>
          <a:lstStyle>
            <a:lvl1pPr algn="l">
              <a:spcBef>
                <a:spcPct val="0"/>
              </a:spcBef>
              <a:defRPr>
                <a:solidFill>
                  <a:schemeClr val="tx1"/>
                </a:solidFill>
                <a:latin typeface="Arial" charset="0"/>
                <a:ea typeface="ＭＳ Ｐゴシック" pitchFamily="50" charset="-128"/>
                <a:cs typeface="+mn-cs"/>
              </a:defRPr>
            </a:lvl1pPr>
          </a:lstStyle>
          <a:p>
            <a:pPr>
              <a:defRPr/>
            </a:pPr>
            <a:endParaRPr lang="en-US" altLang="ja-JP"/>
          </a:p>
        </p:txBody>
      </p:sp>
      <p:sp>
        <p:nvSpPr>
          <p:cNvPr id="7173" name="Rectangle 5">
            <a:extLst>
              <a:ext uri="{FF2B5EF4-FFF2-40B4-BE49-F238E27FC236}">
                <a16:creationId xmlns:a16="http://schemas.microsoft.com/office/drawing/2014/main" id="{BD845B62-1F90-4D80-9121-2CFFCEC2DAEC}"/>
              </a:ext>
            </a:extLst>
          </p:cNvPr>
          <p:cNvSpPr>
            <a:spLocks noGrp="1" noChangeArrowheads="1"/>
          </p:cNvSpPr>
          <p:nvPr>
            <p:ph type="sldNum" sz="quarter" idx="3"/>
          </p:nvPr>
        </p:nvSpPr>
        <p:spPr bwMode="auto">
          <a:xfrm>
            <a:off x="4021138" y="9720263"/>
            <a:ext cx="3076575" cy="512762"/>
          </a:xfrm>
          <a:prstGeom prst="rect">
            <a:avLst/>
          </a:prstGeom>
          <a:noFill/>
          <a:ln w="9525">
            <a:noFill/>
            <a:miter lim="800000"/>
            <a:headEnd/>
            <a:tailEnd/>
          </a:ln>
          <a:effectLst/>
        </p:spPr>
        <p:txBody>
          <a:bodyPr vert="horz" wrap="square" lIns="95463" tIns="47732" rIns="95463" bIns="47732" numCol="1" anchor="b" anchorCtr="0" compatLnSpc="1">
            <a:prstTxWarp prst="textNoShape">
              <a:avLst/>
            </a:prstTxWarp>
          </a:bodyPr>
          <a:lstStyle>
            <a:lvl1pPr algn="r">
              <a:spcBef>
                <a:spcPct val="0"/>
              </a:spcBef>
              <a:defRPr>
                <a:solidFill>
                  <a:schemeClr val="tx1"/>
                </a:solidFill>
              </a:defRPr>
            </a:lvl1pPr>
          </a:lstStyle>
          <a:p>
            <a:fld id="{EBC6F3DD-FC83-41D9-9697-620DF40703C5}" type="slidenum">
              <a:rPr lang="en-US" altLang="ja-JP"/>
              <a:pPr/>
              <a:t>‹#›</a:t>
            </a:fld>
            <a:endParaRPr lang="en-US" altLang="ja-JP"/>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57E530D3-DA16-49AF-8555-85B3C90848FE}"/>
              </a:ext>
            </a:extLst>
          </p:cNvPr>
          <p:cNvSpPr>
            <a:spLocks noGrp="1" noChangeArrowheads="1"/>
          </p:cNvSpPr>
          <p:nvPr>
            <p:ph type="hdr" sz="quarter"/>
          </p:nvPr>
        </p:nvSpPr>
        <p:spPr bwMode="auto">
          <a:xfrm>
            <a:off x="0" y="0"/>
            <a:ext cx="3076575" cy="512763"/>
          </a:xfrm>
          <a:prstGeom prst="rect">
            <a:avLst/>
          </a:prstGeom>
          <a:noFill/>
          <a:ln w="9525">
            <a:noFill/>
            <a:miter lim="800000"/>
            <a:headEnd/>
            <a:tailEnd/>
          </a:ln>
          <a:effectLst/>
        </p:spPr>
        <p:txBody>
          <a:bodyPr vert="horz" wrap="square" lIns="95463" tIns="47732" rIns="95463" bIns="47732" numCol="1" anchor="t" anchorCtr="0" compatLnSpc="1">
            <a:prstTxWarp prst="textNoShape">
              <a:avLst/>
            </a:prstTxWarp>
          </a:bodyPr>
          <a:lstStyle>
            <a:lvl1pPr algn="l">
              <a:spcBef>
                <a:spcPct val="0"/>
              </a:spcBef>
              <a:defRPr>
                <a:solidFill>
                  <a:schemeClr val="tx1"/>
                </a:solidFill>
                <a:latin typeface="Arial" charset="0"/>
                <a:ea typeface="ＭＳ Ｐゴシック" pitchFamily="50" charset="-128"/>
                <a:cs typeface="+mn-cs"/>
              </a:defRPr>
            </a:lvl1pPr>
          </a:lstStyle>
          <a:p>
            <a:pPr>
              <a:defRPr/>
            </a:pPr>
            <a:endParaRPr lang="en-US" altLang="ja-JP"/>
          </a:p>
        </p:txBody>
      </p:sp>
      <p:sp>
        <p:nvSpPr>
          <p:cNvPr id="5123" name="Rectangle 3">
            <a:extLst>
              <a:ext uri="{FF2B5EF4-FFF2-40B4-BE49-F238E27FC236}">
                <a16:creationId xmlns:a16="http://schemas.microsoft.com/office/drawing/2014/main" id="{472DC946-4B23-4311-B212-FCA75D38CBC0}"/>
              </a:ext>
            </a:extLst>
          </p:cNvPr>
          <p:cNvSpPr>
            <a:spLocks noGrp="1" noChangeArrowheads="1"/>
          </p:cNvSpPr>
          <p:nvPr>
            <p:ph type="dt" idx="1"/>
          </p:nvPr>
        </p:nvSpPr>
        <p:spPr bwMode="auto">
          <a:xfrm>
            <a:off x="4021138" y="0"/>
            <a:ext cx="3076575" cy="512763"/>
          </a:xfrm>
          <a:prstGeom prst="rect">
            <a:avLst/>
          </a:prstGeom>
          <a:noFill/>
          <a:ln w="9525">
            <a:noFill/>
            <a:miter lim="800000"/>
            <a:headEnd/>
            <a:tailEnd/>
          </a:ln>
          <a:effectLst/>
        </p:spPr>
        <p:txBody>
          <a:bodyPr vert="horz" wrap="square" lIns="95463" tIns="47732" rIns="95463" bIns="47732" numCol="1" anchor="t" anchorCtr="0" compatLnSpc="1">
            <a:prstTxWarp prst="textNoShape">
              <a:avLst/>
            </a:prstTxWarp>
          </a:bodyPr>
          <a:lstStyle>
            <a:lvl1pPr algn="r">
              <a:spcBef>
                <a:spcPct val="0"/>
              </a:spcBef>
              <a:defRPr>
                <a:solidFill>
                  <a:schemeClr val="tx1"/>
                </a:solidFill>
              </a:defRPr>
            </a:lvl1pPr>
          </a:lstStyle>
          <a:p>
            <a:fld id="{D671C65F-DEF2-48F0-8013-82D3447F9303}" type="datetimeFigureOut">
              <a:rPr lang="en-US" altLang="ja-JP"/>
              <a:pPr/>
              <a:t>11/19/2018</a:t>
            </a:fld>
            <a:endParaRPr lang="en-US" altLang="ja-JP"/>
          </a:p>
        </p:txBody>
      </p:sp>
      <p:sp>
        <p:nvSpPr>
          <p:cNvPr id="4100" name="Rectangle 4">
            <a:extLst>
              <a:ext uri="{FF2B5EF4-FFF2-40B4-BE49-F238E27FC236}">
                <a16:creationId xmlns:a16="http://schemas.microsoft.com/office/drawing/2014/main" id="{598C2555-5484-4174-8E82-0FCFB1C3EAF8}"/>
              </a:ext>
            </a:extLst>
          </p:cNvPr>
          <p:cNvSpPr>
            <a:spLocks noGrp="1" noRot="1" noChangeAspect="1" noChangeArrowheads="1" noTextEdit="1"/>
          </p:cNvSpPr>
          <p:nvPr>
            <p:ph type="sldImg" idx="2"/>
          </p:nvPr>
        </p:nvSpPr>
        <p:spPr bwMode="auto">
          <a:xfrm>
            <a:off x="641350" y="658813"/>
            <a:ext cx="5805488" cy="435451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a:extLst>
              <a:ext uri="{FF2B5EF4-FFF2-40B4-BE49-F238E27FC236}">
                <a16:creationId xmlns:a16="http://schemas.microsoft.com/office/drawing/2014/main" id="{A9163815-1850-41E3-9F91-C2AEF2D5549F}"/>
              </a:ext>
            </a:extLst>
          </p:cNvPr>
          <p:cNvSpPr>
            <a:spLocks noGrp="1" noChangeArrowheads="1"/>
          </p:cNvSpPr>
          <p:nvPr>
            <p:ph type="body" sz="quarter" idx="3"/>
          </p:nvPr>
        </p:nvSpPr>
        <p:spPr bwMode="auto">
          <a:xfrm>
            <a:off x="862013" y="5237163"/>
            <a:ext cx="5365750" cy="4364037"/>
          </a:xfrm>
          <a:prstGeom prst="rect">
            <a:avLst/>
          </a:prstGeom>
          <a:noFill/>
          <a:ln w="9525">
            <a:noFill/>
            <a:miter lim="800000"/>
            <a:headEnd/>
            <a:tailEnd/>
          </a:ln>
          <a:effectLst/>
        </p:spPr>
        <p:txBody>
          <a:bodyPr vert="horz" wrap="square" lIns="95463" tIns="47732" rIns="95463" bIns="47732" numCol="1" anchor="t" anchorCtr="0" compatLnSpc="1">
            <a:prstTxWarp prst="textNoShape">
              <a:avLst/>
            </a:prstTxWarp>
          </a:bodyPr>
          <a:lstStyle/>
          <a:p>
            <a:pPr lvl="0"/>
            <a:r>
              <a:rPr lang="en-US" altLang="ja-JP" noProof="0"/>
              <a:t>■</a:t>
            </a:r>
            <a:r>
              <a:rPr lang="ja-JP" altLang="en-US" noProof="0"/>
              <a:t>レビュー</a:t>
            </a:r>
          </a:p>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5127" name="Rectangle 7">
            <a:extLst>
              <a:ext uri="{FF2B5EF4-FFF2-40B4-BE49-F238E27FC236}">
                <a16:creationId xmlns:a16="http://schemas.microsoft.com/office/drawing/2014/main" id="{22F8C9B0-511A-4C12-BCE4-C5458E3912C2}"/>
              </a:ext>
            </a:extLst>
          </p:cNvPr>
          <p:cNvSpPr>
            <a:spLocks noGrp="1" noChangeArrowheads="1"/>
          </p:cNvSpPr>
          <p:nvPr>
            <p:ph type="sldNum" sz="quarter" idx="5"/>
          </p:nvPr>
        </p:nvSpPr>
        <p:spPr bwMode="auto">
          <a:xfrm>
            <a:off x="4021138" y="9720263"/>
            <a:ext cx="3076575" cy="512762"/>
          </a:xfrm>
          <a:prstGeom prst="rect">
            <a:avLst/>
          </a:prstGeom>
          <a:noFill/>
          <a:ln w="9525">
            <a:noFill/>
            <a:miter lim="800000"/>
            <a:headEnd/>
            <a:tailEnd/>
          </a:ln>
          <a:effectLst/>
        </p:spPr>
        <p:txBody>
          <a:bodyPr vert="horz" wrap="square" lIns="95463" tIns="47732" rIns="95463" bIns="47732" numCol="1" anchor="b" anchorCtr="0" compatLnSpc="1">
            <a:prstTxWarp prst="textNoShape">
              <a:avLst/>
            </a:prstTxWarp>
          </a:bodyPr>
          <a:lstStyle>
            <a:lvl1pPr algn="r">
              <a:spcBef>
                <a:spcPct val="0"/>
              </a:spcBef>
              <a:defRPr sz="1000">
                <a:solidFill>
                  <a:schemeClr val="tx1"/>
                </a:solidFill>
                <a:latin typeface="Century Gothic" panose="020B0502020202020204" pitchFamily="34" charset="0"/>
              </a:defRPr>
            </a:lvl1pPr>
          </a:lstStyle>
          <a:p>
            <a:fld id="{5049BC9E-E865-4B53-8690-D195049F15E4}" type="slidenum">
              <a:rPr lang="en-US" altLang="ja-JP"/>
              <a:pPr/>
              <a: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100" kern="1200">
        <a:solidFill>
          <a:schemeClr val="tx1"/>
        </a:solidFill>
        <a:latin typeface="Arial" charset="0"/>
        <a:ea typeface="ＭＳ Ｐ明朝" pitchFamily="18" charset="-128"/>
        <a:cs typeface="ＭＳ Ｐ明朝" charset="0"/>
      </a:defRPr>
    </a:lvl1pPr>
    <a:lvl2pPr marL="457200" algn="l" rtl="0" eaLnBrk="0" fontAlgn="base" hangingPunct="0">
      <a:spcBef>
        <a:spcPct val="30000"/>
      </a:spcBef>
      <a:spcAft>
        <a:spcPct val="0"/>
      </a:spcAft>
      <a:defRPr kumimoji="1" sz="1100" kern="1200">
        <a:solidFill>
          <a:schemeClr val="tx1"/>
        </a:solidFill>
        <a:latin typeface="Arial" charset="0"/>
        <a:ea typeface="ＭＳ Ｐ明朝" pitchFamily="18" charset="-128"/>
        <a:cs typeface="ＭＳ Ｐ明朝" charset="0"/>
      </a:defRPr>
    </a:lvl2pPr>
    <a:lvl3pPr marL="914400" algn="l" rtl="0" eaLnBrk="0" fontAlgn="base" hangingPunct="0">
      <a:spcBef>
        <a:spcPct val="30000"/>
      </a:spcBef>
      <a:spcAft>
        <a:spcPct val="0"/>
      </a:spcAft>
      <a:defRPr kumimoji="1" sz="1100" kern="1200">
        <a:solidFill>
          <a:schemeClr val="tx1"/>
        </a:solidFill>
        <a:latin typeface="Arial" charset="0"/>
        <a:ea typeface="ＭＳ Ｐ明朝" pitchFamily="18" charset="-128"/>
        <a:cs typeface="ＭＳ Ｐ明朝" charset="0"/>
      </a:defRPr>
    </a:lvl3pPr>
    <a:lvl4pPr marL="1371600" algn="l" rtl="0" eaLnBrk="0" fontAlgn="base" hangingPunct="0">
      <a:spcBef>
        <a:spcPct val="30000"/>
      </a:spcBef>
      <a:spcAft>
        <a:spcPct val="0"/>
      </a:spcAft>
      <a:defRPr kumimoji="1" sz="1100" kern="1200">
        <a:solidFill>
          <a:schemeClr val="tx1"/>
        </a:solidFill>
        <a:latin typeface="Arial" charset="0"/>
        <a:ea typeface="ＭＳ Ｐ明朝" pitchFamily="18" charset="-128"/>
        <a:cs typeface="ＭＳ Ｐ明朝" charset="0"/>
      </a:defRPr>
    </a:lvl4pPr>
    <a:lvl5pPr marL="1828800" algn="l" rtl="0" eaLnBrk="0" fontAlgn="base" hangingPunct="0">
      <a:spcBef>
        <a:spcPct val="30000"/>
      </a:spcBef>
      <a:spcAft>
        <a:spcPct val="0"/>
      </a:spcAft>
      <a:defRPr kumimoji="1" sz="1100" kern="1200">
        <a:solidFill>
          <a:schemeClr val="tx1"/>
        </a:solidFill>
        <a:latin typeface="Arial" charset="0"/>
        <a:ea typeface="ＭＳ Ｐ明朝" pitchFamily="18" charset="-128"/>
        <a:cs typeface="ＭＳ Ｐ明朝" charset="0"/>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4" name="Group 18">
            <a:extLst>
              <a:ext uri="{FF2B5EF4-FFF2-40B4-BE49-F238E27FC236}">
                <a16:creationId xmlns:a16="http://schemas.microsoft.com/office/drawing/2014/main" id="{E082C41F-5A68-4A40-BB29-585C0ED0C2B0}"/>
              </a:ext>
            </a:extLst>
          </p:cNvPr>
          <p:cNvGrpSpPr>
            <a:grpSpLocks/>
          </p:cNvGrpSpPr>
          <p:nvPr/>
        </p:nvGrpSpPr>
        <p:grpSpPr bwMode="auto">
          <a:xfrm>
            <a:off x="2555875" y="1736725"/>
            <a:ext cx="4032250" cy="3313113"/>
            <a:chOff x="1610" y="1388"/>
            <a:chExt cx="2540" cy="2087"/>
          </a:xfrm>
        </p:grpSpPr>
        <p:sp>
          <p:nvSpPr>
            <p:cNvPr id="5" name="Rectangle 8">
              <a:extLst>
                <a:ext uri="{FF2B5EF4-FFF2-40B4-BE49-F238E27FC236}">
                  <a16:creationId xmlns:a16="http://schemas.microsoft.com/office/drawing/2014/main" id="{B66234B0-FB5C-4F37-B711-5DC9D6EA7205}"/>
                </a:ext>
              </a:extLst>
            </p:cNvPr>
            <p:cNvSpPr>
              <a:spLocks noChangeAspect="1" noChangeArrowheads="1"/>
            </p:cNvSpPr>
            <p:nvPr userDrawn="1"/>
          </p:nvSpPr>
          <p:spPr bwMode="auto">
            <a:xfrm>
              <a:off x="1610" y="1658"/>
              <a:ext cx="2540" cy="321"/>
            </a:xfrm>
            <a:prstGeom prst="rect">
              <a:avLst/>
            </a:prstGeom>
            <a:solidFill>
              <a:srgbClr val="B3B3B3">
                <a:alpha val="10196"/>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endParaRPr lang="ja-JP" altLang="en-US"/>
            </a:p>
          </p:txBody>
        </p:sp>
        <p:sp>
          <p:nvSpPr>
            <p:cNvPr id="6" name="Rectangle 9">
              <a:extLst>
                <a:ext uri="{FF2B5EF4-FFF2-40B4-BE49-F238E27FC236}">
                  <a16:creationId xmlns:a16="http://schemas.microsoft.com/office/drawing/2014/main" id="{CE7E5DA6-EB64-4EC9-B590-DAAD34532D86}"/>
                </a:ext>
              </a:extLst>
            </p:cNvPr>
            <p:cNvSpPr>
              <a:spLocks noChangeAspect="1" noChangeArrowheads="1"/>
            </p:cNvSpPr>
            <p:nvPr userDrawn="1"/>
          </p:nvSpPr>
          <p:spPr bwMode="auto">
            <a:xfrm>
              <a:off x="1610" y="2013"/>
              <a:ext cx="2540" cy="1462"/>
            </a:xfrm>
            <a:prstGeom prst="rect">
              <a:avLst/>
            </a:prstGeom>
            <a:solidFill>
              <a:srgbClr val="666666">
                <a:alpha val="10196"/>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endParaRPr lang="ja-JP" altLang="en-US"/>
            </a:p>
          </p:txBody>
        </p:sp>
        <p:sp>
          <p:nvSpPr>
            <p:cNvPr id="7" name="Rectangle 10">
              <a:extLst>
                <a:ext uri="{FF2B5EF4-FFF2-40B4-BE49-F238E27FC236}">
                  <a16:creationId xmlns:a16="http://schemas.microsoft.com/office/drawing/2014/main" id="{EB7C5EF9-1431-4682-A256-9F04B0213113}"/>
                </a:ext>
              </a:extLst>
            </p:cNvPr>
            <p:cNvSpPr>
              <a:spLocks noChangeAspect="1" noChangeArrowheads="1"/>
            </p:cNvSpPr>
            <p:nvPr userDrawn="1"/>
          </p:nvSpPr>
          <p:spPr bwMode="auto">
            <a:xfrm>
              <a:off x="1610" y="1388"/>
              <a:ext cx="719" cy="228"/>
            </a:xfrm>
            <a:prstGeom prst="rect">
              <a:avLst/>
            </a:prstGeom>
            <a:solidFill>
              <a:srgbClr val="666666">
                <a:alpha val="10196"/>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endParaRPr lang="ja-JP" altLang="en-US"/>
            </a:p>
          </p:txBody>
        </p:sp>
        <p:sp>
          <p:nvSpPr>
            <p:cNvPr id="8" name="Rectangle 11">
              <a:extLst>
                <a:ext uri="{FF2B5EF4-FFF2-40B4-BE49-F238E27FC236}">
                  <a16:creationId xmlns:a16="http://schemas.microsoft.com/office/drawing/2014/main" id="{E1416199-D188-4720-8720-84AF4E01C590}"/>
                </a:ext>
              </a:extLst>
            </p:cNvPr>
            <p:cNvSpPr>
              <a:spLocks noChangeAspect="1" noChangeArrowheads="1"/>
            </p:cNvSpPr>
            <p:nvPr userDrawn="1"/>
          </p:nvSpPr>
          <p:spPr bwMode="auto">
            <a:xfrm>
              <a:off x="3431" y="1388"/>
              <a:ext cx="719" cy="228"/>
            </a:xfrm>
            <a:prstGeom prst="rect">
              <a:avLst/>
            </a:prstGeom>
            <a:solidFill>
              <a:srgbClr val="666666">
                <a:alpha val="10196"/>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endParaRPr lang="ja-JP" altLang="en-US"/>
            </a:p>
          </p:txBody>
        </p:sp>
        <p:sp>
          <p:nvSpPr>
            <p:cNvPr id="9" name="Freeform 12">
              <a:extLst>
                <a:ext uri="{FF2B5EF4-FFF2-40B4-BE49-F238E27FC236}">
                  <a16:creationId xmlns:a16="http://schemas.microsoft.com/office/drawing/2014/main" id="{9FFB8DE1-4367-40EE-A5BE-93A525029285}"/>
                </a:ext>
              </a:extLst>
            </p:cNvPr>
            <p:cNvSpPr>
              <a:spLocks noChangeAspect="1"/>
            </p:cNvSpPr>
            <p:nvPr userDrawn="1"/>
          </p:nvSpPr>
          <p:spPr bwMode="auto">
            <a:xfrm>
              <a:off x="2345" y="2235"/>
              <a:ext cx="1070" cy="1149"/>
            </a:xfrm>
            <a:custGeom>
              <a:avLst/>
              <a:gdLst>
                <a:gd name="T0" fmla="*/ 1737 w 1737"/>
                <a:gd name="T1" fmla="*/ 701 h 1753"/>
                <a:gd name="T2" fmla="*/ 1737 w 1737"/>
                <a:gd name="T3" fmla="*/ 1753 h 1753"/>
                <a:gd name="T4" fmla="*/ 0 w 1737"/>
                <a:gd name="T5" fmla="*/ 1753 h 1753"/>
                <a:gd name="T6" fmla="*/ 0 w 1737"/>
                <a:gd name="T7" fmla="*/ 701 h 1753"/>
                <a:gd name="T8" fmla="*/ 869 w 1737"/>
                <a:gd name="T9" fmla="*/ 0 h 1753"/>
                <a:gd name="T10" fmla="*/ 1737 w 1737"/>
                <a:gd name="T11" fmla="*/ 701 h 1753"/>
                <a:gd name="T12" fmla="*/ 1737 w 1737"/>
                <a:gd name="T13" fmla="*/ 701 h 175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737" h="1753">
                  <a:moveTo>
                    <a:pt x="1737" y="701"/>
                  </a:moveTo>
                  <a:lnTo>
                    <a:pt x="1737" y="1753"/>
                  </a:lnTo>
                  <a:lnTo>
                    <a:pt x="0" y="1753"/>
                  </a:lnTo>
                  <a:lnTo>
                    <a:pt x="0" y="701"/>
                  </a:lnTo>
                  <a:cubicBezTo>
                    <a:pt x="0" y="314"/>
                    <a:pt x="389" y="0"/>
                    <a:pt x="869" y="0"/>
                  </a:cubicBezTo>
                  <a:cubicBezTo>
                    <a:pt x="1348" y="0"/>
                    <a:pt x="1737" y="314"/>
                    <a:pt x="1737" y="701"/>
                  </a:cubicBezTo>
                  <a:cubicBezTo>
                    <a:pt x="1737" y="701"/>
                    <a:pt x="1737" y="701"/>
                    <a:pt x="1737" y="701"/>
                  </a:cubicBezTo>
                  <a:close/>
                </a:path>
              </a:pathLst>
            </a:custGeom>
            <a:solidFill>
              <a:schemeClr val="bg1">
                <a:alpha val="74117"/>
              </a:schemeClr>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ja-JP" altLang="en-US"/>
            </a:p>
          </p:txBody>
        </p:sp>
        <p:sp>
          <p:nvSpPr>
            <p:cNvPr id="10" name="Text Box 13">
              <a:extLst>
                <a:ext uri="{FF2B5EF4-FFF2-40B4-BE49-F238E27FC236}">
                  <a16:creationId xmlns:a16="http://schemas.microsoft.com/office/drawing/2014/main" id="{8BA1F389-D208-4FDE-A07F-DA7A985240F3}"/>
                </a:ext>
              </a:extLst>
            </p:cNvPr>
            <p:cNvSpPr txBox="1">
              <a:spLocks noChangeArrowheads="1"/>
            </p:cNvSpPr>
            <p:nvPr userDrawn="1"/>
          </p:nvSpPr>
          <p:spPr bwMode="auto">
            <a:xfrm>
              <a:off x="1883" y="1979"/>
              <a:ext cx="199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r>
                <a:rPr lang="en-US" altLang="ja-JP" sz="2400">
                  <a:solidFill>
                    <a:schemeClr val="bg1"/>
                  </a:solidFill>
                  <a:latin typeface="Century Gothic" panose="020B0502020202020204" pitchFamily="34" charset="0"/>
                </a:rPr>
                <a:t>ICT Foundation</a:t>
              </a:r>
            </a:p>
          </p:txBody>
        </p:sp>
      </p:grpSp>
      <p:sp>
        <p:nvSpPr>
          <p:cNvPr id="11" name="Rectangle 6">
            <a:extLst>
              <a:ext uri="{FF2B5EF4-FFF2-40B4-BE49-F238E27FC236}">
                <a16:creationId xmlns:a16="http://schemas.microsoft.com/office/drawing/2014/main" id="{7FDEBB67-2165-464B-88C2-41F3640BF29B}"/>
              </a:ext>
            </a:extLst>
          </p:cNvPr>
          <p:cNvSpPr>
            <a:spLocks noChangeArrowheads="1"/>
          </p:cNvSpPr>
          <p:nvPr/>
        </p:nvSpPr>
        <p:spPr bwMode="auto">
          <a:xfrm>
            <a:off x="8675688" y="73025"/>
            <a:ext cx="504825"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pPr>
              <a:spcBef>
                <a:spcPct val="0"/>
              </a:spcBef>
            </a:pPr>
            <a:fld id="{445A28F6-6AF0-48D3-8E5E-E72E64376F8D}" type="slidenum">
              <a:rPr lang="en-US" altLang="ja-JP">
                <a:solidFill>
                  <a:schemeClr val="tx1"/>
                </a:solidFill>
                <a:latin typeface="Century Gothic" panose="020B0502020202020204" pitchFamily="34" charset="0"/>
              </a:rPr>
              <a:pPr>
                <a:spcBef>
                  <a:spcPct val="0"/>
                </a:spcBef>
              </a:pPr>
              <a:t>‹#›</a:t>
            </a:fld>
            <a:endParaRPr lang="en-US" altLang="ja-JP">
              <a:solidFill>
                <a:schemeClr val="tx1"/>
              </a:solidFill>
              <a:latin typeface="Century Gothic" panose="020B0502020202020204" pitchFamily="34" charset="0"/>
            </a:endParaRPr>
          </a:p>
        </p:txBody>
      </p:sp>
      <p:grpSp>
        <p:nvGrpSpPr>
          <p:cNvPr id="12" name="Group 37">
            <a:extLst>
              <a:ext uri="{FF2B5EF4-FFF2-40B4-BE49-F238E27FC236}">
                <a16:creationId xmlns:a16="http://schemas.microsoft.com/office/drawing/2014/main" id="{DEFBDB61-9068-4148-B598-1771DF05133F}"/>
              </a:ext>
            </a:extLst>
          </p:cNvPr>
          <p:cNvGrpSpPr>
            <a:grpSpLocks/>
          </p:cNvGrpSpPr>
          <p:nvPr/>
        </p:nvGrpSpPr>
        <p:grpSpPr bwMode="auto">
          <a:xfrm>
            <a:off x="0" y="6669088"/>
            <a:ext cx="9144000" cy="198437"/>
            <a:chOff x="0" y="4201"/>
            <a:chExt cx="5760" cy="125"/>
          </a:xfrm>
        </p:grpSpPr>
        <p:sp>
          <p:nvSpPr>
            <p:cNvPr id="13" name="Text Box 16">
              <a:extLst>
                <a:ext uri="{FF2B5EF4-FFF2-40B4-BE49-F238E27FC236}">
                  <a16:creationId xmlns:a16="http://schemas.microsoft.com/office/drawing/2014/main" id="{97AA8039-3175-4B45-9FD2-9A6B6DD0009F}"/>
                </a:ext>
              </a:extLst>
            </p:cNvPr>
            <p:cNvSpPr txBox="1">
              <a:spLocks noChangeArrowheads="1"/>
            </p:cNvSpPr>
            <p:nvPr/>
          </p:nvSpPr>
          <p:spPr bwMode="auto">
            <a:xfrm>
              <a:off x="3606" y="4201"/>
              <a:ext cx="2086" cy="125"/>
            </a:xfrm>
            <a:prstGeom prst="rect">
              <a:avLst/>
            </a:prstGeom>
            <a:noFill/>
            <a:ln w="9525" algn="ctr">
              <a:noFill/>
              <a:miter lim="800000"/>
              <a:headEnd/>
              <a:tailEnd/>
            </a:ln>
            <a:effectLst/>
          </p:spPr>
          <p:txBody>
            <a:bodyPr>
              <a:spAutoFit/>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pPr algn="l"/>
              <a:r>
                <a:rPr lang="en-US" altLang="ja-JP" sz="700">
                  <a:solidFill>
                    <a:srgbClr val="FFFFFF"/>
                  </a:solidFill>
                  <a:latin typeface="Century Gothic" panose="020B0502020202020204" pitchFamily="34" charset="0"/>
                </a:rPr>
                <a:t>Copyright © 2010, IT Gatekeeper Project – Ohiwa Lab. All rights reserved.</a:t>
              </a:r>
              <a:endParaRPr lang="en-US" altLang="ja-JP" sz="700">
                <a:solidFill>
                  <a:srgbClr val="FFFFFF"/>
                </a:solidFill>
              </a:endParaRPr>
            </a:p>
          </p:txBody>
        </p:sp>
        <p:sp>
          <p:nvSpPr>
            <p:cNvPr id="14" name="Rectangle 21">
              <a:extLst>
                <a:ext uri="{FF2B5EF4-FFF2-40B4-BE49-F238E27FC236}">
                  <a16:creationId xmlns:a16="http://schemas.microsoft.com/office/drawing/2014/main" id="{D1DAF9DC-872A-4E1E-BE8F-A3F97531EC8F}"/>
                </a:ext>
              </a:extLst>
            </p:cNvPr>
            <p:cNvSpPr>
              <a:spLocks noChangeArrowheads="1"/>
            </p:cNvSpPr>
            <p:nvPr userDrawn="1"/>
          </p:nvSpPr>
          <p:spPr bwMode="auto">
            <a:xfrm>
              <a:off x="0" y="4201"/>
              <a:ext cx="5760" cy="119"/>
            </a:xfrm>
            <a:prstGeom prst="rect">
              <a:avLst/>
            </a:prstGeom>
            <a:gradFill rotWithShape="1">
              <a:gsLst>
                <a:gs pos="0">
                  <a:schemeClr val="tx1">
                    <a:gamma/>
                    <a:tint val="0"/>
                    <a:invGamma/>
                    <a:alpha val="0"/>
                  </a:schemeClr>
                </a:gs>
                <a:gs pos="100000">
                  <a:schemeClr val="tx1"/>
                </a:gs>
              </a:gsLst>
              <a:lin ang="5400000" scaled="1"/>
            </a:gradFill>
            <a:ln w="9525" algn="ctr">
              <a:noFill/>
              <a:miter lim="800000"/>
              <a:headEnd/>
              <a:tailEnd/>
            </a:ln>
            <a:effectLst/>
          </p:spPr>
          <p:txBody>
            <a:bodyPr wrap="none" lIns="162000" tIns="82800" rIns="162000" bIns="82800" anchor="ctr"/>
            <a:lstStyle/>
            <a:p>
              <a:pPr>
                <a:defRPr/>
              </a:pPr>
              <a:endParaRPr lang="ja-JP" altLang="en-US">
                <a:latin typeface="Arial" charset="0"/>
                <a:ea typeface="ＭＳ Ｐゴシック" pitchFamily="50" charset="-128"/>
              </a:endParaRPr>
            </a:p>
          </p:txBody>
        </p:sp>
      </p:grpSp>
      <p:sp>
        <p:nvSpPr>
          <p:cNvPr id="4131" name="Rectangle 35"/>
          <p:cNvSpPr>
            <a:spLocks noGrp="1" noChangeArrowheads="1"/>
          </p:cNvSpPr>
          <p:nvPr>
            <p:ph type="ctrTitle"/>
          </p:nvPr>
        </p:nvSpPr>
        <p:spPr>
          <a:xfrm>
            <a:off x="685800" y="2130425"/>
            <a:ext cx="7772400" cy="1470025"/>
          </a:xfrm>
        </p:spPr>
        <p:txBody>
          <a:bodyPr anchorCtr="0"/>
          <a:lstStyle>
            <a:lvl1pPr>
              <a:defRPr sz="4400"/>
            </a:lvl1pPr>
          </a:lstStyle>
          <a:p>
            <a:r>
              <a:rPr lang="ja-JP" altLang="en-US"/>
              <a:t>マスタ タイトルの書式設定</a:t>
            </a:r>
          </a:p>
        </p:txBody>
      </p:sp>
      <p:sp>
        <p:nvSpPr>
          <p:cNvPr id="4132" name="Rectangle 36"/>
          <p:cNvSpPr>
            <a:spLocks noGrp="1" noChangeArrowheads="1"/>
          </p:cNvSpPr>
          <p:nvPr>
            <p:ph type="subTitle" idx="1"/>
          </p:nvPr>
        </p:nvSpPr>
        <p:spPr>
          <a:xfrm>
            <a:off x="1371600" y="3886200"/>
            <a:ext cx="6400800" cy="1752600"/>
          </a:xfrm>
        </p:spPr>
        <p:txBody>
          <a:bodyPr lIns="91440" tIns="45720" rIns="91440" bIns="45720"/>
          <a:lstStyle>
            <a:lvl1pPr marL="0" indent="0" algn="ctr">
              <a:buFontTx/>
              <a:buNone/>
              <a:defRPr>
                <a:latin typeface="HG創英角ｺﾞｼｯｸUB" pitchFamily="49" charset="-128"/>
                <a:ea typeface="HG創英角ｺﾞｼｯｸUB" pitchFamily="49" charset="-128"/>
              </a:defRPr>
            </a:lvl1pPr>
          </a:lstStyle>
          <a:p>
            <a:r>
              <a:rPr lang="ja-JP" altLang="en-US"/>
              <a:t>マスタ サブタイトルの書式設定</a:t>
            </a:r>
          </a:p>
        </p:txBody>
      </p:sp>
    </p:spTree>
    <p:extLst>
      <p:ext uri="{BB962C8B-B14F-4D97-AF65-F5344CB8AC3E}">
        <p14:creationId xmlns:p14="http://schemas.microsoft.com/office/powerpoint/2010/main" val="37375250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4176766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32588" y="171450"/>
            <a:ext cx="2160587" cy="6426200"/>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250825" y="171450"/>
            <a:ext cx="6329363" cy="6426200"/>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36633854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9023507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Tree>
    <p:extLst>
      <p:ext uri="{BB962C8B-B14F-4D97-AF65-F5344CB8AC3E}">
        <p14:creationId xmlns:p14="http://schemas.microsoft.com/office/powerpoint/2010/main" val="9393542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250825" y="1662113"/>
            <a:ext cx="4244975" cy="49355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62113"/>
            <a:ext cx="4244975" cy="49355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3436430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3937459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Tree>
    <p:extLst>
      <p:ext uri="{BB962C8B-B14F-4D97-AF65-F5344CB8AC3E}">
        <p14:creationId xmlns:p14="http://schemas.microsoft.com/office/powerpoint/2010/main" val="5485293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24115143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Tree>
    <p:extLst>
      <p:ext uri="{BB962C8B-B14F-4D97-AF65-F5344CB8AC3E}">
        <p14:creationId xmlns:p14="http://schemas.microsoft.com/office/powerpoint/2010/main" val="21492504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Tree>
    <p:extLst>
      <p:ext uri="{BB962C8B-B14F-4D97-AF65-F5344CB8AC3E}">
        <p14:creationId xmlns:p14="http://schemas.microsoft.com/office/powerpoint/2010/main" val="25237356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A7C8E2DB-D83B-49D9-AE5E-160D4E5BDCA8}"/>
              </a:ext>
            </a:extLst>
          </p:cNvPr>
          <p:cNvSpPr>
            <a:spLocks noGrp="1" noChangeArrowheads="1"/>
          </p:cNvSpPr>
          <p:nvPr>
            <p:ph type="title"/>
          </p:nvPr>
        </p:nvSpPr>
        <p:spPr bwMode="auto">
          <a:xfrm>
            <a:off x="250825" y="171450"/>
            <a:ext cx="86423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1" compatLnSpc="1">
            <a:prstTxWarp prst="textNoShape">
              <a:avLst/>
            </a:prstTxWarp>
          </a:bodyPr>
          <a:lstStyle/>
          <a:p>
            <a:pPr lvl="0"/>
            <a:r>
              <a:rPr lang="ja-JP" altLang="en-US"/>
              <a:t>マスタ タイトルの書式設定</a:t>
            </a:r>
          </a:p>
        </p:txBody>
      </p:sp>
      <p:sp>
        <p:nvSpPr>
          <p:cNvPr id="1027" name="Rectangle 3">
            <a:extLst>
              <a:ext uri="{FF2B5EF4-FFF2-40B4-BE49-F238E27FC236}">
                <a16:creationId xmlns:a16="http://schemas.microsoft.com/office/drawing/2014/main" id="{B4D4FD1E-0BB3-426C-85D6-3C6A76BA155B}"/>
              </a:ext>
            </a:extLst>
          </p:cNvPr>
          <p:cNvSpPr>
            <a:spLocks noGrp="1" noChangeArrowheads="1"/>
          </p:cNvSpPr>
          <p:nvPr>
            <p:ph type="body" idx="1"/>
          </p:nvPr>
        </p:nvSpPr>
        <p:spPr bwMode="auto">
          <a:xfrm>
            <a:off x="250825" y="1662113"/>
            <a:ext cx="8642350" cy="4935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62000" tIns="82800" rIns="162000" bIns="8280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56">
            <a:extLst>
              <a:ext uri="{FF2B5EF4-FFF2-40B4-BE49-F238E27FC236}">
                <a16:creationId xmlns:a16="http://schemas.microsoft.com/office/drawing/2014/main" id="{B254EE4C-1E52-404D-9066-9F30ECBB05D3}"/>
              </a:ext>
            </a:extLst>
          </p:cNvPr>
          <p:cNvSpPr>
            <a:spLocks noChangeArrowheads="1"/>
          </p:cNvSpPr>
          <p:nvPr/>
        </p:nvSpPr>
        <p:spPr bwMode="auto">
          <a:xfrm>
            <a:off x="8675688" y="73025"/>
            <a:ext cx="504825"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pPr>
              <a:spcBef>
                <a:spcPct val="0"/>
              </a:spcBef>
            </a:pPr>
            <a:fld id="{D9653A09-10EC-47E4-9500-682BC635231B}" type="slidenum">
              <a:rPr lang="en-US" altLang="ja-JP">
                <a:solidFill>
                  <a:schemeClr val="tx1"/>
                </a:solidFill>
                <a:latin typeface="Century Gothic" panose="020B0502020202020204" pitchFamily="34" charset="0"/>
              </a:rPr>
              <a:pPr>
                <a:spcBef>
                  <a:spcPct val="0"/>
                </a:spcBef>
              </a:pPr>
              <a:t>‹#›</a:t>
            </a:fld>
            <a:endParaRPr lang="en-US" altLang="ja-JP">
              <a:solidFill>
                <a:schemeClr val="tx1"/>
              </a:solidFill>
              <a:latin typeface="Century Gothic" panose="020B0502020202020204" pitchFamily="34" charset="0"/>
            </a:endParaRPr>
          </a:p>
        </p:txBody>
      </p:sp>
      <p:sp>
        <p:nvSpPr>
          <p:cNvPr id="1029" name="Rectangle 57">
            <a:extLst>
              <a:ext uri="{FF2B5EF4-FFF2-40B4-BE49-F238E27FC236}">
                <a16:creationId xmlns:a16="http://schemas.microsoft.com/office/drawing/2014/main" id="{ABA5B1AA-06A4-44E6-BEBB-0F4CEB06E7BF}"/>
              </a:ext>
            </a:extLst>
          </p:cNvPr>
          <p:cNvSpPr>
            <a:spLocks noChangeArrowheads="1"/>
          </p:cNvSpPr>
          <p:nvPr/>
        </p:nvSpPr>
        <p:spPr bwMode="auto">
          <a:xfrm>
            <a:off x="250825" y="1462088"/>
            <a:ext cx="8642350" cy="22225"/>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endParaRPr lang="ja-JP" altLang="en-US"/>
          </a:p>
        </p:txBody>
      </p:sp>
      <p:sp>
        <p:nvSpPr>
          <p:cNvPr id="1084" name="Rectangle 60">
            <a:extLst>
              <a:ext uri="{FF2B5EF4-FFF2-40B4-BE49-F238E27FC236}">
                <a16:creationId xmlns:a16="http://schemas.microsoft.com/office/drawing/2014/main" id="{A42C3D07-D7D1-4496-A3E3-6A018720CABD}"/>
              </a:ext>
            </a:extLst>
          </p:cNvPr>
          <p:cNvSpPr>
            <a:spLocks noChangeArrowheads="1"/>
          </p:cNvSpPr>
          <p:nvPr userDrawn="1"/>
        </p:nvSpPr>
        <p:spPr bwMode="auto">
          <a:xfrm>
            <a:off x="0" y="6669088"/>
            <a:ext cx="9144000" cy="188912"/>
          </a:xfrm>
          <a:prstGeom prst="rect">
            <a:avLst/>
          </a:prstGeom>
          <a:gradFill rotWithShape="1">
            <a:gsLst>
              <a:gs pos="0">
                <a:schemeClr val="tx1">
                  <a:gamma/>
                  <a:tint val="0"/>
                  <a:invGamma/>
                  <a:alpha val="0"/>
                </a:schemeClr>
              </a:gs>
              <a:gs pos="100000">
                <a:schemeClr val="tx1"/>
              </a:gs>
            </a:gsLst>
            <a:lin ang="5400000" scaled="1"/>
          </a:gradFill>
          <a:ln w="9525" algn="ctr">
            <a:noFill/>
            <a:miter lim="800000"/>
            <a:headEnd/>
            <a:tailEnd/>
          </a:ln>
          <a:effectLst/>
        </p:spPr>
        <p:txBody>
          <a:bodyPr wrap="none" lIns="162000" tIns="82800" rIns="162000" bIns="82800" anchor="ctr"/>
          <a:lstStyle/>
          <a:p>
            <a:pPr>
              <a:defRPr/>
            </a:pPr>
            <a:endParaRPr lang="ja-JP" altLang="en-US">
              <a:latin typeface="Arial" charset="0"/>
              <a:ea typeface="ＭＳ Ｐゴシック" pitchFamily="50" charset="-128"/>
            </a:endParaRPr>
          </a:p>
        </p:txBody>
      </p:sp>
    </p:spTree>
  </p:cSld>
  <p:clrMap bg1="lt1" tx1="dk1" bg2="lt2" tx2="dk2" accent1="accent1" accent2="accent2" accent3="accent3" accent4="accent4" accent5="accent5" accent6="accent6" hlink="hlink" folHlink="folHlink"/>
  <p:sldLayoutIdLst>
    <p:sldLayoutId id="2147483815"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p:txStyles>
    <p:titleStyle>
      <a:lvl1pPr algn="ctr" rtl="0" eaLnBrk="0" fontAlgn="ctr" hangingPunct="0">
        <a:spcBef>
          <a:spcPct val="0"/>
        </a:spcBef>
        <a:spcAft>
          <a:spcPct val="0"/>
        </a:spcAft>
        <a:defRPr kumimoji="1" sz="4000">
          <a:solidFill>
            <a:schemeClr val="tx2"/>
          </a:solidFill>
          <a:latin typeface="+mj-lt"/>
          <a:ea typeface="+mj-ea"/>
          <a:cs typeface="HG創英角ｺﾞｼｯｸUB" charset="0"/>
        </a:defRPr>
      </a:lvl1pPr>
      <a:lvl2pPr algn="ctr" rtl="0" eaLnBrk="0" fontAlgn="ctr" hangingPunct="0">
        <a:spcBef>
          <a:spcPct val="0"/>
        </a:spcBef>
        <a:spcAft>
          <a:spcPct val="0"/>
        </a:spcAft>
        <a:defRPr kumimoji="1" sz="4000">
          <a:solidFill>
            <a:schemeClr val="tx2"/>
          </a:solidFill>
          <a:latin typeface="HG創英角ｺﾞｼｯｸUB" pitchFamily="49" charset="-128"/>
          <a:ea typeface="HG創英角ｺﾞｼｯｸUB" pitchFamily="49" charset="-128"/>
          <a:cs typeface="HG創英角ｺﾞｼｯｸUB" charset="0"/>
        </a:defRPr>
      </a:lvl2pPr>
      <a:lvl3pPr algn="ctr" rtl="0" eaLnBrk="0" fontAlgn="ctr" hangingPunct="0">
        <a:spcBef>
          <a:spcPct val="0"/>
        </a:spcBef>
        <a:spcAft>
          <a:spcPct val="0"/>
        </a:spcAft>
        <a:defRPr kumimoji="1" sz="4000">
          <a:solidFill>
            <a:schemeClr val="tx2"/>
          </a:solidFill>
          <a:latin typeface="HG創英角ｺﾞｼｯｸUB" pitchFamily="49" charset="-128"/>
          <a:ea typeface="HG創英角ｺﾞｼｯｸUB" pitchFamily="49" charset="-128"/>
          <a:cs typeface="HG創英角ｺﾞｼｯｸUB" charset="0"/>
        </a:defRPr>
      </a:lvl3pPr>
      <a:lvl4pPr algn="ctr" rtl="0" eaLnBrk="0" fontAlgn="ctr" hangingPunct="0">
        <a:spcBef>
          <a:spcPct val="0"/>
        </a:spcBef>
        <a:spcAft>
          <a:spcPct val="0"/>
        </a:spcAft>
        <a:defRPr kumimoji="1" sz="4000">
          <a:solidFill>
            <a:schemeClr val="tx2"/>
          </a:solidFill>
          <a:latin typeface="HG創英角ｺﾞｼｯｸUB" pitchFamily="49" charset="-128"/>
          <a:ea typeface="HG創英角ｺﾞｼｯｸUB" pitchFamily="49" charset="-128"/>
          <a:cs typeface="HG創英角ｺﾞｼｯｸUB" charset="0"/>
        </a:defRPr>
      </a:lvl4pPr>
      <a:lvl5pPr algn="ctr" rtl="0" eaLnBrk="0" fontAlgn="ctr" hangingPunct="0">
        <a:spcBef>
          <a:spcPct val="0"/>
        </a:spcBef>
        <a:spcAft>
          <a:spcPct val="0"/>
        </a:spcAft>
        <a:defRPr kumimoji="1" sz="4000">
          <a:solidFill>
            <a:schemeClr val="tx2"/>
          </a:solidFill>
          <a:latin typeface="HG創英角ｺﾞｼｯｸUB" pitchFamily="49" charset="-128"/>
          <a:ea typeface="HG創英角ｺﾞｼｯｸUB" pitchFamily="49" charset="-128"/>
          <a:cs typeface="HG創英角ｺﾞｼｯｸUB" charset="0"/>
        </a:defRPr>
      </a:lvl5pPr>
      <a:lvl6pPr marL="457200" algn="ctr" rtl="0" fontAlgn="ctr">
        <a:spcBef>
          <a:spcPct val="0"/>
        </a:spcBef>
        <a:spcAft>
          <a:spcPct val="0"/>
        </a:spcAft>
        <a:defRPr sz="4000">
          <a:solidFill>
            <a:schemeClr val="tx2"/>
          </a:solidFill>
          <a:latin typeface="HG創英角ｺﾞｼｯｸUB" pitchFamily="49" charset="-128"/>
          <a:ea typeface="HG創英角ｺﾞｼｯｸUB" pitchFamily="49" charset="-128"/>
        </a:defRPr>
      </a:lvl6pPr>
      <a:lvl7pPr marL="914400" algn="ctr" rtl="0" fontAlgn="ctr">
        <a:spcBef>
          <a:spcPct val="0"/>
        </a:spcBef>
        <a:spcAft>
          <a:spcPct val="0"/>
        </a:spcAft>
        <a:defRPr sz="4000">
          <a:solidFill>
            <a:schemeClr val="tx2"/>
          </a:solidFill>
          <a:latin typeface="HG創英角ｺﾞｼｯｸUB" pitchFamily="49" charset="-128"/>
          <a:ea typeface="HG創英角ｺﾞｼｯｸUB" pitchFamily="49" charset="-128"/>
        </a:defRPr>
      </a:lvl7pPr>
      <a:lvl8pPr marL="1371600" algn="ctr" rtl="0" fontAlgn="ctr">
        <a:spcBef>
          <a:spcPct val="0"/>
        </a:spcBef>
        <a:spcAft>
          <a:spcPct val="0"/>
        </a:spcAft>
        <a:defRPr sz="4000">
          <a:solidFill>
            <a:schemeClr val="tx2"/>
          </a:solidFill>
          <a:latin typeface="HG創英角ｺﾞｼｯｸUB" pitchFamily="49" charset="-128"/>
          <a:ea typeface="HG創英角ｺﾞｼｯｸUB" pitchFamily="49" charset="-128"/>
        </a:defRPr>
      </a:lvl8pPr>
      <a:lvl9pPr marL="1828800" algn="ctr" rtl="0" fontAlgn="ctr">
        <a:spcBef>
          <a:spcPct val="0"/>
        </a:spcBef>
        <a:spcAft>
          <a:spcPct val="0"/>
        </a:spcAft>
        <a:defRPr sz="4000">
          <a:solidFill>
            <a:schemeClr val="tx2"/>
          </a:solidFill>
          <a:latin typeface="HG創英角ｺﾞｼｯｸUB" pitchFamily="49" charset="-128"/>
          <a:ea typeface="HG創英角ｺﾞｼｯｸUB" pitchFamily="49"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ＭＳ Ｐゴシック" charset="0"/>
        </a:defRPr>
      </a:lvl1pPr>
      <a:lvl2pPr marL="742950" indent="-285750" algn="l" rtl="0" eaLnBrk="0" fontAlgn="base" hangingPunct="0">
        <a:spcBef>
          <a:spcPct val="20000"/>
        </a:spcBef>
        <a:spcAft>
          <a:spcPct val="0"/>
        </a:spcAft>
        <a:buFont typeface="ＭＳ Ｐゴシック" panose="020B0600070205080204" pitchFamily="34" charset="-128"/>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Font typeface="ＭＳ Ｐゴシック" panose="020B0600070205080204" pitchFamily="34" charset="-128"/>
        <a:buChar char="▪"/>
        <a:defRPr kumimoji="1" sz="2000">
          <a:solidFill>
            <a:schemeClr val="tx1"/>
          </a:solidFill>
          <a:latin typeface="+mn-lt"/>
          <a:ea typeface="+mn-ea"/>
        </a:defRPr>
      </a:lvl4pPr>
      <a:lvl5pPr marL="2057400" indent="-228600" algn="l" rtl="0" eaLnBrk="0" fontAlgn="base" hangingPunct="0">
        <a:spcBef>
          <a:spcPct val="20000"/>
        </a:spcBef>
        <a:spcAft>
          <a:spcPct val="0"/>
        </a:spcAft>
        <a:buFont typeface="Arial" panose="020B0604020202020204" pitchFamily="34" charset="0"/>
        <a:buChar char="▫"/>
        <a:defRPr kumimoji="1" sz="2000">
          <a:solidFill>
            <a:schemeClr val="tx1"/>
          </a:solidFill>
          <a:latin typeface="+mn-lt"/>
          <a:ea typeface="+mn-ea"/>
        </a:defRPr>
      </a:lvl5pPr>
      <a:lvl6pPr marL="2514600" indent="-228600" algn="l" rtl="0" fontAlgn="base">
        <a:spcBef>
          <a:spcPct val="20000"/>
        </a:spcBef>
        <a:spcAft>
          <a:spcPct val="0"/>
        </a:spcAft>
        <a:buFont typeface="Arial" charset="0"/>
        <a:buChar char="▫"/>
        <a:defRPr kumimoji="1" sz="2000">
          <a:solidFill>
            <a:schemeClr val="tx1"/>
          </a:solidFill>
          <a:latin typeface="+mn-lt"/>
          <a:ea typeface="+mn-ea"/>
        </a:defRPr>
      </a:lvl6pPr>
      <a:lvl7pPr marL="2971800" indent="-228600" algn="l" rtl="0" fontAlgn="base">
        <a:spcBef>
          <a:spcPct val="20000"/>
        </a:spcBef>
        <a:spcAft>
          <a:spcPct val="0"/>
        </a:spcAft>
        <a:buFont typeface="Arial" charset="0"/>
        <a:buChar char="▫"/>
        <a:defRPr kumimoji="1" sz="2000">
          <a:solidFill>
            <a:schemeClr val="tx1"/>
          </a:solidFill>
          <a:latin typeface="+mn-lt"/>
          <a:ea typeface="+mn-ea"/>
        </a:defRPr>
      </a:lvl7pPr>
      <a:lvl8pPr marL="3429000" indent="-228600" algn="l" rtl="0" fontAlgn="base">
        <a:spcBef>
          <a:spcPct val="20000"/>
        </a:spcBef>
        <a:spcAft>
          <a:spcPct val="0"/>
        </a:spcAft>
        <a:buFont typeface="Arial" charset="0"/>
        <a:buChar char="▫"/>
        <a:defRPr kumimoji="1" sz="2000">
          <a:solidFill>
            <a:schemeClr val="tx1"/>
          </a:solidFill>
          <a:latin typeface="+mn-lt"/>
          <a:ea typeface="+mn-ea"/>
        </a:defRPr>
      </a:lvl8pPr>
      <a:lvl9pPr marL="3886200" indent="-228600" algn="l" rtl="0" fontAlgn="base">
        <a:spcBef>
          <a:spcPct val="20000"/>
        </a:spcBef>
        <a:spcAft>
          <a:spcPct val="0"/>
        </a:spcAft>
        <a:buFont typeface="Arial" charset="0"/>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2">
            <a:extLst>
              <a:ext uri="{FF2B5EF4-FFF2-40B4-BE49-F238E27FC236}">
                <a16:creationId xmlns:a16="http://schemas.microsoft.com/office/drawing/2014/main" id="{931F0568-F2C9-47B2-A6BB-AE6C9AA63816}"/>
              </a:ext>
            </a:extLst>
          </p:cNvPr>
          <p:cNvSpPr>
            <a:spLocks noGrp="1" noChangeArrowheads="1"/>
          </p:cNvSpPr>
          <p:nvPr>
            <p:ph type="ctrTitle"/>
          </p:nvPr>
        </p:nvSpPr>
        <p:spPr>
          <a:xfrm>
            <a:off x="685800" y="2679700"/>
            <a:ext cx="7772400" cy="1470025"/>
          </a:xfrm>
        </p:spPr>
        <p:txBody>
          <a:bodyPr/>
          <a:lstStyle/>
          <a:p>
            <a:pPr eaLnBrk="1" hangingPunct="1"/>
            <a:r>
              <a:rPr kumimoji="0" lang="ja-JP" altLang="en-US"/>
              <a:t>命題論理の基礎</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a:extLst>
              <a:ext uri="{FF2B5EF4-FFF2-40B4-BE49-F238E27FC236}">
                <a16:creationId xmlns:a16="http://schemas.microsoft.com/office/drawing/2014/main" id="{CAD362EF-629B-49D7-B89F-02F353271EFF}"/>
              </a:ext>
            </a:extLst>
          </p:cNvPr>
          <p:cNvSpPr>
            <a:spLocks noGrp="1" noChangeArrowheads="1"/>
          </p:cNvSpPr>
          <p:nvPr>
            <p:ph type="title"/>
          </p:nvPr>
        </p:nvSpPr>
        <p:spPr/>
        <p:txBody>
          <a:bodyPr/>
          <a:lstStyle/>
          <a:p>
            <a:pPr eaLnBrk="1" hangingPunct="1"/>
            <a:r>
              <a:rPr kumimoji="0" lang="ja-JP" altLang="en-US"/>
              <a:t>真理関数</a:t>
            </a:r>
          </a:p>
        </p:txBody>
      </p:sp>
      <p:sp>
        <p:nvSpPr>
          <p:cNvPr id="14338" name="Rectangle 3">
            <a:extLst>
              <a:ext uri="{FF2B5EF4-FFF2-40B4-BE49-F238E27FC236}">
                <a16:creationId xmlns:a16="http://schemas.microsoft.com/office/drawing/2014/main" id="{5304069F-7927-4F1E-A3E0-33715756E579}"/>
              </a:ext>
            </a:extLst>
          </p:cNvPr>
          <p:cNvSpPr>
            <a:spLocks noGrp="1" noChangeArrowheads="1"/>
          </p:cNvSpPr>
          <p:nvPr>
            <p:ph type="body" idx="1"/>
          </p:nvPr>
        </p:nvSpPr>
        <p:spPr/>
        <p:txBody>
          <a:bodyPr/>
          <a:lstStyle/>
          <a:p>
            <a:pPr eaLnBrk="1" hangingPunct="1">
              <a:lnSpc>
                <a:spcPct val="80000"/>
              </a:lnSpc>
            </a:pPr>
            <a:r>
              <a:rPr lang="ja-JP" altLang="en-US" sz="2800"/>
              <a:t>複合命題の真偽はそれを構成する単純命題の真偽に応じて一通りに決まる</a:t>
            </a:r>
          </a:p>
          <a:p>
            <a:pPr lvl="1" eaLnBrk="1" hangingPunct="1">
              <a:lnSpc>
                <a:spcPct val="80000"/>
              </a:lnSpc>
            </a:pPr>
            <a:endParaRPr lang="ja-JP" altLang="en-US" sz="2400"/>
          </a:p>
          <a:p>
            <a:pPr lvl="1" eaLnBrk="1" hangingPunct="1">
              <a:lnSpc>
                <a:spcPct val="80000"/>
              </a:lnSpc>
            </a:pPr>
            <a:endParaRPr lang="ja-JP" altLang="en-US" sz="2400"/>
          </a:p>
          <a:p>
            <a:pPr lvl="1" eaLnBrk="1" hangingPunct="1">
              <a:lnSpc>
                <a:spcPct val="80000"/>
              </a:lnSpc>
            </a:pPr>
            <a:endParaRPr lang="ja-JP" altLang="en-US" sz="2400"/>
          </a:p>
          <a:p>
            <a:pPr lvl="1" eaLnBrk="1" hangingPunct="1">
              <a:lnSpc>
                <a:spcPct val="80000"/>
              </a:lnSpc>
            </a:pPr>
            <a:endParaRPr lang="ja-JP" altLang="en-US" sz="2400"/>
          </a:p>
          <a:p>
            <a:pPr lvl="1" eaLnBrk="1" hangingPunct="1">
              <a:lnSpc>
                <a:spcPct val="80000"/>
              </a:lnSpc>
            </a:pPr>
            <a:endParaRPr lang="ja-JP" altLang="en-US" sz="2400"/>
          </a:p>
          <a:p>
            <a:pPr eaLnBrk="1" hangingPunct="1">
              <a:lnSpc>
                <a:spcPct val="80000"/>
              </a:lnSpc>
            </a:pPr>
            <a:endParaRPr lang="ja-JP" altLang="en-US" sz="2800"/>
          </a:p>
          <a:p>
            <a:pPr eaLnBrk="1" hangingPunct="1">
              <a:lnSpc>
                <a:spcPct val="80000"/>
              </a:lnSpc>
            </a:pPr>
            <a:r>
              <a:rPr lang="ja-JP" altLang="en-US" sz="2800"/>
              <a:t>複合命題の真偽は単純命題の真偽の関数になっている</a:t>
            </a:r>
          </a:p>
          <a:p>
            <a:pPr eaLnBrk="1" hangingPunct="1">
              <a:lnSpc>
                <a:spcPct val="80000"/>
              </a:lnSpc>
            </a:pPr>
            <a:r>
              <a:rPr lang="ja-JP" altLang="en-US" sz="2800"/>
              <a:t>真理値表は真理関数を表現している</a:t>
            </a:r>
          </a:p>
        </p:txBody>
      </p:sp>
      <p:graphicFrame>
        <p:nvGraphicFramePr>
          <p:cNvPr id="103428" name="Group 4">
            <a:extLst>
              <a:ext uri="{FF2B5EF4-FFF2-40B4-BE49-F238E27FC236}">
                <a16:creationId xmlns:a16="http://schemas.microsoft.com/office/drawing/2014/main" id="{688BDD79-7C21-495C-9958-297AA64B630B}"/>
              </a:ext>
            </a:extLst>
          </p:cNvPr>
          <p:cNvGraphicFramePr>
            <a:graphicFrameLocks noGrp="1"/>
          </p:cNvGraphicFramePr>
          <p:nvPr/>
        </p:nvGraphicFramePr>
        <p:xfrm>
          <a:off x="3338513" y="2593975"/>
          <a:ext cx="2447925" cy="1828800"/>
        </p:xfrm>
        <a:graphic>
          <a:graphicData uri="http://schemas.openxmlformats.org/drawingml/2006/table">
            <a:tbl>
              <a:tblPr/>
              <a:tblGrid>
                <a:gridCol w="539750">
                  <a:extLst>
                    <a:ext uri="{9D8B030D-6E8A-4147-A177-3AD203B41FA5}">
                      <a16:colId xmlns:a16="http://schemas.microsoft.com/office/drawing/2014/main" val="20000"/>
                    </a:ext>
                  </a:extLst>
                </a:gridCol>
                <a:gridCol w="571500">
                  <a:extLst>
                    <a:ext uri="{9D8B030D-6E8A-4147-A177-3AD203B41FA5}">
                      <a16:colId xmlns:a16="http://schemas.microsoft.com/office/drawing/2014/main" val="20001"/>
                    </a:ext>
                  </a:extLst>
                </a:gridCol>
                <a:gridCol w="1336675">
                  <a:extLst>
                    <a:ext uri="{9D8B030D-6E8A-4147-A177-3AD203B41FA5}">
                      <a16:colId xmlns:a16="http://schemas.microsoft.com/office/drawing/2014/main" val="20002"/>
                    </a:ext>
                  </a:extLst>
                </a:gridCol>
              </a:tblGrid>
              <a:tr h="2746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800" b="1" i="0" u="none" strike="noStrike" cap="none" normalizeH="0" baseline="0">
                          <a:ln>
                            <a:noFill/>
                          </a:ln>
                          <a:solidFill>
                            <a:schemeClr val="tx1"/>
                          </a:solidFill>
                          <a:effectLst>
                            <a:outerShdw blurRad="38100" dist="38100" dir="2700000" algn="tl">
                              <a:srgbClr val="DDDDDD"/>
                            </a:outerShdw>
                          </a:effectLst>
                          <a:latin typeface="ＭＳ Ｐゴシック" charset="0"/>
                          <a:ea typeface="ＭＳ Ｐゴシック" charset="0"/>
                          <a:cs typeface="ＭＳ Ｐゴシック" charset="0"/>
                        </a:rPr>
                        <a:t>P</a:t>
                      </a:r>
                      <a:endParaRPr kumimoji="1" lang="en-US" altLang="ja-JP" sz="2800" b="0" i="0" u="none" strike="noStrike" cap="none" normalizeH="0" baseline="0">
                        <a:ln>
                          <a:noFill/>
                        </a:ln>
                        <a:solidFill>
                          <a:schemeClr val="tx1"/>
                        </a:solidFill>
                        <a:effectLst>
                          <a:outerShdw blurRad="38100" dist="38100" dir="2700000" algn="tl">
                            <a:srgbClr val="DDDDDD"/>
                          </a:outerShdw>
                        </a:effectLst>
                        <a:latin typeface="ＭＳ Ｐゴシック" charset="0"/>
                        <a:ea typeface="ＭＳ Ｐゴシック" charset="0"/>
                        <a:cs typeface="ＭＳ Ｐゴシック"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800" b="1" i="0" u="none" strike="noStrike" cap="none" normalizeH="0" baseline="0">
                          <a:ln>
                            <a:noFill/>
                          </a:ln>
                          <a:solidFill>
                            <a:schemeClr val="tx1"/>
                          </a:solidFill>
                          <a:effectLst>
                            <a:outerShdw blurRad="38100" dist="38100" dir="2700000" algn="tl">
                              <a:srgbClr val="DDDDDD"/>
                            </a:outerShdw>
                          </a:effectLst>
                          <a:latin typeface="ＭＳ Ｐゴシック" charset="0"/>
                          <a:ea typeface="ＭＳ Ｐゴシック" charset="0"/>
                          <a:cs typeface="ＭＳ Ｐゴシック" charset="0"/>
                        </a:rPr>
                        <a:t>Q</a:t>
                      </a:r>
                      <a:endParaRPr kumimoji="1" lang="en-US" altLang="ja-JP" sz="2800" b="0" i="0" u="none" strike="noStrike" cap="none" normalizeH="0" baseline="0">
                        <a:ln>
                          <a:noFill/>
                        </a:ln>
                        <a:solidFill>
                          <a:schemeClr val="tx1"/>
                        </a:solidFill>
                        <a:effectLst>
                          <a:outerShdw blurRad="38100" dist="38100" dir="2700000" algn="tl">
                            <a:srgbClr val="DDDDDD"/>
                          </a:outerShdw>
                        </a:effectLst>
                        <a:latin typeface="ＭＳ Ｐゴシック" charset="0"/>
                        <a:ea typeface="ＭＳ Ｐゴシック" charset="0"/>
                        <a:cs typeface="ＭＳ Ｐゴシック"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800" b="1" i="0" u="none" strike="noStrike" cap="none" normalizeH="0" baseline="0">
                          <a:ln>
                            <a:noFill/>
                          </a:ln>
                          <a:solidFill>
                            <a:schemeClr val="tx1"/>
                          </a:solidFill>
                          <a:effectLst>
                            <a:outerShdw blurRad="38100" dist="38100" dir="2700000" algn="tl">
                              <a:srgbClr val="DDDDDD"/>
                            </a:outerShdw>
                          </a:effectLst>
                          <a:latin typeface="ＭＳ Ｐゴシック" charset="0"/>
                          <a:ea typeface="ＭＳ Ｐゴシック" charset="0"/>
                          <a:cs typeface="ＭＳ Ｐゴシック" charset="0"/>
                        </a:rPr>
                        <a:t>P</a:t>
                      </a:r>
                      <a:r>
                        <a:rPr kumimoji="1" lang="ja-JP" altLang="en-US" sz="1800" b="1" i="0" u="none" strike="noStrike" cap="none" normalizeH="0" baseline="0">
                          <a:ln>
                            <a:noFill/>
                          </a:ln>
                          <a:solidFill>
                            <a:schemeClr val="tx1"/>
                          </a:solidFill>
                          <a:effectLst>
                            <a:outerShdw blurRad="38100" dist="38100" dir="2700000" algn="tl">
                              <a:srgbClr val="DDDDDD"/>
                            </a:outerShdw>
                          </a:effectLst>
                          <a:latin typeface="ＭＳ Ｐゴシック" charset="0"/>
                          <a:ea typeface="ＭＳ Ｐゴシック" charset="0"/>
                          <a:cs typeface="ＭＳ Ｐゴシック" charset="0"/>
                        </a:rPr>
                        <a:t>かつ</a:t>
                      </a:r>
                      <a:r>
                        <a:rPr kumimoji="1" lang="en-US" altLang="ja-JP" sz="1800" b="1" i="0" u="none" strike="noStrike" cap="none" normalizeH="0" baseline="0">
                          <a:ln>
                            <a:noFill/>
                          </a:ln>
                          <a:solidFill>
                            <a:schemeClr val="tx1"/>
                          </a:solidFill>
                          <a:effectLst>
                            <a:outerShdw blurRad="38100" dist="38100" dir="2700000" algn="tl">
                              <a:srgbClr val="DDDDDD"/>
                            </a:outerShdw>
                          </a:effectLst>
                          <a:latin typeface="ＭＳ Ｐゴシック" charset="0"/>
                          <a:ea typeface="ＭＳ Ｐゴシック" charset="0"/>
                          <a:cs typeface="ＭＳ Ｐゴシック" charset="0"/>
                        </a:rPr>
                        <a:t>Q</a:t>
                      </a:r>
                      <a:endParaRPr kumimoji="1" lang="en-US" altLang="ja-JP" sz="2800" b="0" i="0" u="none" strike="noStrike" cap="none" normalizeH="0" baseline="0">
                        <a:ln>
                          <a:noFill/>
                        </a:ln>
                        <a:solidFill>
                          <a:schemeClr val="tx1"/>
                        </a:solidFill>
                        <a:effectLst>
                          <a:outerShdw blurRad="38100" dist="38100" dir="2700000" algn="tl">
                            <a:srgbClr val="DDDDDD"/>
                          </a:outerShdw>
                        </a:effectLst>
                        <a:latin typeface="ＭＳ Ｐゴシック" charset="0"/>
                        <a:ea typeface="ＭＳ Ｐゴシック" charset="0"/>
                        <a:cs typeface="ＭＳ Ｐゴシック"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0"/>
                  </a:ext>
                </a:extLst>
              </a:tr>
              <a:tr h="2746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800" b="0" i="0" u="none" strike="noStrike" cap="none" normalizeH="0" baseline="0">
                          <a:ln>
                            <a:noFill/>
                          </a:ln>
                          <a:solidFill>
                            <a:schemeClr val="tx1"/>
                          </a:solidFill>
                          <a:effectLst/>
                          <a:latin typeface="ＭＳ Ｐゴシック" charset="0"/>
                          <a:ea typeface="ＭＳ Ｐゴシック" charset="0"/>
                          <a:cs typeface="ＭＳ Ｐゴシック" charset="0"/>
                        </a:rPr>
                        <a:t>1</a:t>
                      </a:r>
                      <a:endParaRPr kumimoji="1" lang="en-US" altLang="ja-JP" sz="2800" b="0" i="0" u="none" strike="noStrike" cap="none" normalizeH="0" baseline="0">
                        <a:ln>
                          <a:noFill/>
                        </a:ln>
                        <a:solidFill>
                          <a:schemeClr val="tx1"/>
                        </a:solidFill>
                        <a:effectLst/>
                        <a:latin typeface="ＭＳ Ｐゴシック" charset="0"/>
                        <a:ea typeface="ＭＳ Ｐゴシック" charset="0"/>
                        <a:cs typeface="ＭＳ Ｐゴシック"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800" b="0" i="0" u="none" strike="noStrike" cap="none" normalizeH="0" baseline="0">
                          <a:ln>
                            <a:noFill/>
                          </a:ln>
                          <a:solidFill>
                            <a:schemeClr val="tx1"/>
                          </a:solidFill>
                          <a:effectLst/>
                          <a:latin typeface="ＭＳ Ｐゴシック" charset="0"/>
                          <a:ea typeface="ＭＳ Ｐゴシック" charset="0"/>
                          <a:cs typeface="ＭＳ Ｐゴシック" charset="0"/>
                        </a:rPr>
                        <a:t>1</a:t>
                      </a:r>
                      <a:endParaRPr kumimoji="1" lang="en-US" altLang="ja-JP" sz="2800" b="0" i="0" u="none" strike="noStrike" cap="none" normalizeH="0" baseline="0">
                        <a:ln>
                          <a:noFill/>
                        </a:ln>
                        <a:solidFill>
                          <a:schemeClr val="tx1"/>
                        </a:solidFill>
                        <a:effectLst/>
                        <a:latin typeface="ＭＳ Ｐゴシック" charset="0"/>
                        <a:ea typeface="ＭＳ Ｐゴシック" charset="0"/>
                        <a:cs typeface="ＭＳ Ｐゴシック"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800" b="0" i="0" u="none" strike="noStrike" cap="none" normalizeH="0" baseline="0">
                          <a:ln>
                            <a:noFill/>
                          </a:ln>
                          <a:solidFill>
                            <a:schemeClr val="tx1"/>
                          </a:solidFill>
                          <a:effectLst/>
                          <a:latin typeface="ＭＳ Ｐゴシック" charset="0"/>
                          <a:ea typeface="ＭＳ Ｐゴシック" charset="0"/>
                          <a:cs typeface="ＭＳ Ｐゴシック" charset="0"/>
                        </a:rPr>
                        <a:t>1</a:t>
                      </a:r>
                      <a:endParaRPr kumimoji="1" lang="en-US" altLang="ja-JP" sz="2800" b="0" i="0" u="none" strike="noStrike" cap="none" normalizeH="0" baseline="0">
                        <a:ln>
                          <a:noFill/>
                        </a:ln>
                        <a:solidFill>
                          <a:schemeClr val="tx1"/>
                        </a:solidFill>
                        <a:effectLst/>
                        <a:latin typeface="ＭＳ Ｐゴシック" charset="0"/>
                        <a:ea typeface="ＭＳ Ｐゴシック" charset="0"/>
                        <a:cs typeface="ＭＳ Ｐゴシック"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1"/>
                  </a:ext>
                </a:extLst>
              </a:tr>
              <a:tr h="2746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800" b="0" i="0" u="none" strike="noStrike" cap="none" normalizeH="0" baseline="0">
                          <a:ln>
                            <a:noFill/>
                          </a:ln>
                          <a:solidFill>
                            <a:schemeClr val="tx1"/>
                          </a:solidFill>
                          <a:effectLst/>
                          <a:latin typeface="ＭＳ Ｐゴシック" charset="0"/>
                          <a:ea typeface="ＭＳ Ｐゴシック" charset="0"/>
                          <a:cs typeface="ＭＳ Ｐゴシック" charset="0"/>
                        </a:rPr>
                        <a:t>1</a:t>
                      </a:r>
                      <a:endParaRPr kumimoji="1" lang="en-US" altLang="ja-JP" sz="2800" b="0" i="0" u="none" strike="noStrike" cap="none" normalizeH="0" baseline="0">
                        <a:ln>
                          <a:noFill/>
                        </a:ln>
                        <a:solidFill>
                          <a:schemeClr val="tx1"/>
                        </a:solidFill>
                        <a:effectLst/>
                        <a:latin typeface="ＭＳ Ｐゴシック" charset="0"/>
                        <a:ea typeface="ＭＳ Ｐゴシック" charset="0"/>
                        <a:cs typeface="ＭＳ Ｐゴシック"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800" b="0" i="0" u="none" strike="noStrike" cap="none" normalizeH="0" baseline="0">
                          <a:ln>
                            <a:noFill/>
                          </a:ln>
                          <a:solidFill>
                            <a:schemeClr val="tx1"/>
                          </a:solidFill>
                          <a:effectLst/>
                          <a:latin typeface="ＭＳ Ｐゴシック" charset="0"/>
                          <a:ea typeface="ＭＳ Ｐゴシック" charset="0"/>
                          <a:cs typeface="ＭＳ Ｐゴシック" charset="0"/>
                        </a:rPr>
                        <a:t>0</a:t>
                      </a:r>
                      <a:endParaRPr kumimoji="1" lang="en-US" altLang="ja-JP" sz="2800" b="0" i="0" u="none" strike="noStrike" cap="none" normalizeH="0" baseline="0">
                        <a:ln>
                          <a:noFill/>
                        </a:ln>
                        <a:solidFill>
                          <a:schemeClr val="tx1"/>
                        </a:solidFill>
                        <a:effectLst/>
                        <a:latin typeface="ＭＳ Ｐゴシック" charset="0"/>
                        <a:ea typeface="ＭＳ Ｐゴシック" charset="0"/>
                        <a:cs typeface="ＭＳ Ｐゴシック"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800" b="0" i="0" u="none" strike="noStrike" cap="none" normalizeH="0" baseline="0">
                          <a:ln>
                            <a:noFill/>
                          </a:ln>
                          <a:solidFill>
                            <a:schemeClr val="tx1"/>
                          </a:solidFill>
                          <a:effectLst/>
                          <a:latin typeface="ＭＳ Ｐゴシック" charset="0"/>
                          <a:ea typeface="ＭＳ Ｐゴシック" charset="0"/>
                          <a:cs typeface="ＭＳ Ｐゴシック" charset="0"/>
                        </a:rPr>
                        <a:t>0</a:t>
                      </a:r>
                      <a:endParaRPr kumimoji="1" lang="en-US" altLang="ja-JP" sz="2800" b="0" i="0" u="none" strike="noStrike" cap="none" normalizeH="0" baseline="0">
                        <a:ln>
                          <a:noFill/>
                        </a:ln>
                        <a:solidFill>
                          <a:schemeClr val="tx1"/>
                        </a:solidFill>
                        <a:effectLst/>
                        <a:latin typeface="ＭＳ Ｐゴシック" charset="0"/>
                        <a:ea typeface="ＭＳ Ｐゴシック" charset="0"/>
                        <a:cs typeface="ＭＳ Ｐゴシック"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2"/>
                  </a:ext>
                </a:extLst>
              </a:tr>
              <a:tr h="2746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800" b="0" i="0" u="none" strike="noStrike" cap="none" normalizeH="0" baseline="0">
                          <a:ln>
                            <a:noFill/>
                          </a:ln>
                          <a:solidFill>
                            <a:schemeClr val="tx1"/>
                          </a:solidFill>
                          <a:effectLst/>
                          <a:latin typeface="ＭＳ Ｐゴシック" charset="0"/>
                          <a:ea typeface="ＭＳ Ｐゴシック" charset="0"/>
                          <a:cs typeface="ＭＳ Ｐゴシック" charset="0"/>
                        </a:rPr>
                        <a:t>0</a:t>
                      </a:r>
                      <a:endParaRPr kumimoji="1" lang="en-US" altLang="ja-JP" sz="2800" b="0" i="0" u="none" strike="noStrike" cap="none" normalizeH="0" baseline="0">
                        <a:ln>
                          <a:noFill/>
                        </a:ln>
                        <a:solidFill>
                          <a:schemeClr val="tx1"/>
                        </a:solidFill>
                        <a:effectLst/>
                        <a:latin typeface="ＭＳ Ｐゴシック" charset="0"/>
                        <a:ea typeface="ＭＳ Ｐゴシック" charset="0"/>
                        <a:cs typeface="ＭＳ Ｐゴシック"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800" b="0" i="0" u="none" strike="noStrike" cap="none" normalizeH="0" baseline="0">
                          <a:ln>
                            <a:noFill/>
                          </a:ln>
                          <a:solidFill>
                            <a:schemeClr val="tx1"/>
                          </a:solidFill>
                          <a:effectLst/>
                          <a:latin typeface="ＭＳ Ｐゴシック" charset="0"/>
                          <a:ea typeface="ＭＳ Ｐゴシック" charset="0"/>
                          <a:cs typeface="ＭＳ Ｐゴシック" charset="0"/>
                        </a:rPr>
                        <a:t>1</a:t>
                      </a:r>
                      <a:endParaRPr kumimoji="1" lang="en-US" altLang="ja-JP" sz="2800" b="0" i="0" u="none" strike="noStrike" cap="none" normalizeH="0" baseline="0">
                        <a:ln>
                          <a:noFill/>
                        </a:ln>
                        <a:solidFill>
                          <a:schemeClr val="tx1"/>
                        </a:solidFill>
                        <a:effectLst/>
                        <a:latin typeface="ＭＳ Ｐゴシック" charset="0"/>
                        <a:ea typeface="ＭＳ Ｐゴシック" charset="0"/>
                        <a:cs typeface="ＭＳ Ｐゴシック"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800" b="0" i="0" u="none" strike="noStrike" cap="none" normalizeH="0" baseline="0">
                          <a:ln>
                            <a:noFill/>
                          </a:ln>
                          <a:solidFill>
                            <a:schemeClr val="tx1"/>
                          </a:solidFill>
                          <a:effectLst/>
                          <a:latin typeface="ＭＳ Ｐゴシック" charset="0"/>
                          <a:ea typeface="ＭＳ Ｐゴシック" charset="0"/>
                          <a:cs typeface="ＭＳ Ｐゴシック" charset="0"/>
                        </a:rPr>
                        <a:t>0</a:t>
                      </a:r>
                      <a:endParaRPr kumimoji="1" lang="en-US" altLang="ja-JP" sz="2800" b="0" i="0" u="none" strike="noStrike" cap="none" normalizeH="0" baseline="0">
                        <a:ln>
                          <a:noFill/>
                        </a:ln>
                        <a:solidFill>
                          <a:schemeClr val="tx1"/>
                        </a:solidFill>
                        <a:effectLst/>
                        <a:latin typeface="ＭＳ Ｐゴシック" charset="0"/>
                        <a:ea typeface="ＭＳ Ｐゴシック" charset="0"/>
                        <a:cs typeface="ＭＳ Ｐゴシック"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3"/>
                  </a:ext>
                </a:extLst>
              </a:tr>
              <a:tr h="2746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800" b="0" i="0" u="none" strike="noStrike" cap="none" normalizeH="0" baseline="0">
                          <a:ln>
                            <a:noFill/>
                          </a:ln>
                          <a:solidFill>
                            <a:schemeClr val="tx1"/>
                          </a:solidFill>
                          <a:effectLst/>
                          <a:latin typeface="ＭＳ Ｐゴシック" charset="0"/>
                          <a:ea typeface="ＭＳ Ｐゴシック" charset="0"/>
                          <a:cs typeface="ＭＳ Ｐゴシック" charset="0"/>
                        </a:rPr>
                        <a:t>0</a:t>
                      </a:r>
                      <a:endParaRPr kumimoji="1" lang="en-US" altLang="ja-JP" sz="2800" b="0" i="0" u="none" strike="noStrike" cap="none" normalizeH="0" baseline="0">
                        <a:ln>
                          <a:noFill/>
                        </a:ln>
                        <a:solidFill>
                          <a:schemeClr val="tx1"/>
                        </a:solidFill>
                        <a:effectLst/>
                        <a:latin typeface="ＭＳ Ｐゴシック" charset="0"/>
                        <a:ea typeface="ＭＳ Ｐゴシック" charset="0"/>
                        <a:cs typeface="ＭＳ Ｐゴシック"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800" b="0" i="0" u="none" strike="noStrike" cap="none" normalizeH="0" baseline="0">
                          <a:ln>
                            <a:noFill/>
                          </a:ln>
                          <a:solidFill>
                            <a:schemeClr val="tx1"/>
                          </a:solidFill>
                          <a:effectLst/>
                          <a:latin typeface="ＭＳ Ｐゴシック" charset="0"/>
                          <a:ea typeface="ＭＳ Ｐゴシック" charset="0"/>
                          <a:cs typeface="ＭＳ Ｐゴシック" charset="0"/>
                        </a:rPr>
                        <a:t>0</a:t>
                      </a:r>
                      <a:endParaRPr kumimoji="1" lang="en-US" altLang="ja-JP" sz="2800" b="0" i="0" u="none" strike="noStrike" cap="none" normalizeH="0" baseline="0">
                        <a:ln>
                          <a:noFill/>
                        </a:ln>
                        <a:solidFill>
                          <a:schemeClr val="tx1"/>
                        </a:solidFill>
                        <a:effectLst/>
                        <a:latin typeface="ＭＳ Ｐゴシック" charset="0"/>
                        <a:ea typeface="ＭＳ Ｐゴシック" charset="0"/>
                        <a:cs typeface="ＭＳ Ｐゴシック"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800" b="0" i="0" u="none" strike="noStrike" cap="none" normalizeH="0" baseline="0">
                          <a:ln>
                            <a:noFill/>
                          </a:ln>
                          <a:solidFill>
                            <a:schemeClr val="tx1"/>
                          </a:solidFill>
                          <a:effectLst/>
                          <a:latin typeface="ＭＳ Ｐゴシック" charset="0"/>
                          <a:ea typeface="ＭＳ Ｐゴシック" charset="0"/>
                          <a:cs typeface="ＭＳ Ｐゴシック" charset="0"/>
                        </a:rPr>
                        <a:t>0</a:t>
                      </a:r>
                      <a:endParaRPr kumimoji="1" lang="en-US" altLang="ja-JP" sz="2800" b="0" i="0" u="none" strike="noStrike" cap="none" normalizeH="0" baseline="0">
                        <a:ln>
                          <a:noFill/>
                        </a:ln>
                        <a:solidFill>
                          <a:schemeClr val="tx1"/>
                        </a:solidFill>
                        <a:effectLst/>
                        <a:latin typeface="ＭＳ Ｐゴシック" charset="0"/>
                        <a:ea typeface="ＭＳ Ｐゴシック" charset="0"/>
                        <a:cs typeface="ＭＳ Ｐゴシック"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a:extLst>
              <a:ext uri="{FF2B5EF4-FFF2-40B4-BE49-F238E27FC236}">
                <a16:creationId xmlns:a16="http://schemas.microsoft.com/office/drawing/2014/main" id="{412C77DB-5C2E-459A-B9D7-825EC7DE98A0}"/>
              </a:ext>
            </a:extLst>
          </p:cNvPr>
          <p:cNvSpPr>
            <a:spLocks noGrp="1" noChangeArrowheads="1"/>
          </p:cNvSpPr>
          <p:nvPr>
            <p:ph type="title"/>
          </p:nvPr>
        </p:nvSpPr>
        <p:spPr/>
        <p:txBody>
          <a:bodyPr/>
          <a:lstStyle/>
          <a:p>
            <a:pPr eaLnBrk="1" hangingPunct="1"/>
            <a:r>
              <a:rPr kumimoji="0" lang="ja-JP" altLang="en-US"/>
              <a:t>基本的な真理関数のまとめ</a:t>
            </a:r>
          </a:p>
        </p:txBody>
      </p:sp>
      <p:sp>
        <p:nvSpPr>
          <p:cNvPr id="15362" name="Rectangle 3">
            <a:extLst>
              <a:ext uri="{FF2B5EF4-FFF2-40B4-BE49-F238E27FC236}">
                <a16:creationId xmlns:a16="http://schemas.microsoft.com/office/drawing/2014/main" id="{FCB2F2CC-9772-458B-A6EB-5487F4D43799}"/>
              </a:ext>
            </a:extLst>
          </p:cNvPr>
          <p:cNvSpPr>
            <a:spLocks noGrp="1" noChangeArrowheads="1"/>
          </p:cNvSpPr>
          <p:nvPr>
            <p:ph type="body" idx="1"/>
          </p:nvPr>
        </p:nvSpPr>
        <p:spPr/>
        <p:txBody>
          <a:bodyPr/>
          <a:lstStyle/>
          <a:p>
            <a:pPr eaLnBrk="1" hangingPunct="1"/>
            <a:r>
              <a:rPr lang="ja-JP" altLang="en-US" sz="2800"/>
              <a:t>略号一覧（これ以外の記法もある）</a:t>
            </a:r>
          </a:p>
          <a:p>
            <a:pPr lvl="1" eaLnBrk="1" hangingPunct="1"/>
            <a:r>
              <a:rPr lang="ja-JP" altLang="en-US" sz="2400"/>
              <a:t>否定：￢</a:t>
            </a:r>
            <a:r>
              <a:rPr lang="en-US" altLang="ja-JP" sz="2400"/>
              <a:t>P</a:t>
            </a:r>
            <a:r>
              <a:rPr lang="ja-JP" altLang="en-US" sz="2400"/>
              <a:t>　（</a:t>
            </a:r>
            <a:r>
              <a:rPr lang="en-US" altLang="ja-JP" sz="2400"/>
              <a:t>P</a:t>
            </a:r>
            <a:r>
              <a:rPr lang="ja-JP" altLang="en-US" sz="2400"/>
              <a:t>ではない）</a:t>
            </a:r>
          </a:p>
          <a:p>
            <a:pPr lvl="1" eaLnBrk="1" hangingPunct="1"/>
            <a:r>
              <a:rPr lang="ja-JP" altLang="en-US" sz="2400"/>
              <a:t>連言・論理積（</a:t>
            </a:r>
            <a:r>
              <a:rPr lang="en-US" altLang="ja-JP" sz="2400"/>
              <a:t>AND</a:t>
            </a:r>
            <a:r>
              <a:rPr lang="ja-JP" altLang="en-US" sz="2400"/>
              <a:t>）：</a:t>
            </a:r>
            <a:r>
              <a:rPr lang="en-US" altLang="ja-JP" sz="2400"/>
              <a:t>P∧Q</a:t>
            </a:r>
            <a:r>
              <a:rPr lang="ja-JP" altLang="en-US" sz="2400"/>
              <a:t>　（</a:t>
            </a:r>
            <a:r>
              <a:rPr lang="en-US" altLang="ja-JP" sz="2400"/>
              <a:t>P</a:t>
            </a:r>
            <a:r>
              <a:rPr lang="ja-JP" altLang="en-US" sz="2400"/>
              <a:t>と</a:t>
            </a:r>
            <a:r>
              <a:rPr lang="en-US" altLang="ja-JP" sz="2400"/>
              <a:t>Q</a:t>
            </a:r>
            <a:r>
              <a:rPr lang="ja-JP" altLang="en-US" sz="2400"/>
              <a:t>どちらも） </a:t>
            </a:r>
          </a:p>
          <a:p>
            <a:pPr lvl="1" eaLnBrk="1" hangingPunct="1"/>
            <a:r>
              <a:rPr lang="ja-JP" altLang="en-US" sz="2400"/>
              <a:t>選言・論理和（</a:t>
            </a:r>
            <a:r>
              <a:rPr lang="en-US" altLang="ja-JP" sz="2400"/>
              <a:t>OR</a:t>
            </a:r>
            <a:r>
              <a:rPr lang="ja-JP" altLang="en-US" sz="2400"/>
              <a:t>）：</a:t>
            </a:r>
            <a:r>
              <a:rPr lang="en-US" altLang="ja-JP" sz="2400"/>
              <a:t>P∨Q </a:t>
            </a:r>
            <a:r>
              <a:rPr lang="ja-JP" altLang="en-US" sz="2400"/>
              <a:t>　（</a:t>
            </a:r>
            <a:r>
              <a:rPr lang="en-US" altLang="ja-JP" sz="2400"/>
              <a:t>P</a:t>
            </a:r>
            <a:r>
              <a:rPr lang="ja-JP" altLang="en-US" sz="2400"/>
              <a:t>と</a:t>
            </a:r>
            <a:r>
              <a:rPr lang="en-US" altLang="ja-JP" sz="2400"/>
              <a:t>Q</a:t>
            </a:r>
            <a:r>
              <a:rPr lang="ja-JP" altLang="en-US" sz="2400"/>
              <a:t>どちらかが）</a:t>
            </a:r>
          </a:p>
          <a:p>
            <a:pPr lvl="1" eaLnBrk="1" hangingPunct="1"/>
            <a:r>
              <a:rPr lang="ja-JP" altLang="en-US" sz="2400"/>
              <a:t>ならば（仮言）：</a:t>
            </a:r>
            <a:r>
              <a:rPr lang="en-US" altLang="ja-JP" sz="2400"/>
              <a:t>P⇒Q</a:t>
            </a:r>
            <a:r>
              <a:rPr lang="ja-JP" altLang="en-US" sz="2400"/>
              <a:t>　（</a:t>
            </a:r>
            <a:r>
              <a:rPr lang="en-US" altLang="ja-JP" sz="2400"/>
              <a:t>P</a:t>
            </a:r>
            <a:r>
              <a:rPr lang="ja-JP" altLang="en-US" sz="2400"/>
              <a:t>ならば</a:t>
            </a:r>
            <a:r>
              <a:rPr lang="en-US" altLang="ja-JP" sz="2400"/>
              <a:t>Q</a:t>
            </a:r>
            <a:r>
              <a:rPr lang="ja-JP" altLang="en-US" sz="2400"/>
              <a:t>）</a:t>
            </a:r>
          </a:p>
          <a:p>
            <a:pPr lvl="1" eaLnBrk="1" hangingPunct="1"/>
            <a:endParaRPr lang="ja-JP" altLang="en-US" sz="2400"/>
          </a:p>
          <a:p>
            <a:pPr lvl="1" eaLnBrk="1" hangingPunct="1"/>
            <a:endParaRPr lang="en-US" altLang="ja-JP" sz="3200"/>
          </a:p>
        </p:txBody>
      </p:sp>
      <p:graphicFrame>
        <p:nvGraphicFramePr>
          <p:cNvPr id="104504" name="Group 56">
            <a:extLst>
              <a:ext uri="{FF2B5EF4-FFF2-40B4-BE49-F238E27FC236}">
                <a16:creationId xmlns:a16="http://schemas.microsoft.com/office/drawing/2014/main" id="{4AD5D4C2-6FCC-4577-8E19-6E88393216E2}"/>
              </a:ext>
            </a:extLst>
          </p:cNvPr>
          <p:cNvGraphicFramePr>
            <a:graphicFrameLocks noGrp="1"/>
          </p:cNvGraphicFramePr>
          <p:nvPr/>
        </p:nvGraphicFramePr>
        <p:xfrm>
          <a:off x="892175" y="4121150"/>
          <a:ext cx="7324725" cy="2286000"/>
        </p:xfrm>
        <a:graphic>
          <a:graphicData uri="http://schemas.openxmlformats.org/drawingml/2006/table">
            <a:tbl>
              <a:tblPr/>
              <a:tblGrid>
                <a:gridCol w="1220788">
                  <a:extLst>
                    <a:ext uri="{9D8B030D-6E8A-4147-A177-3AD203B41FA5}">
                      <a16:colId xmlns:a16="http://schemas.microsoft.com/office/drawing/2014/main" val="1728671025"/>
                    </a:ext>
                  </a:extLst>
                </a:gridCol>
                <a:gridCol w="1220787">
                  <a:extLst>
                    <a:ext uri="{9D8B030D-6E8A-4147-A177-3AD203B41FA5}">
                      <a16:colId xmlns:a16="http://schemas.microsoft.com/office/drawing/2014/main" val="3782675962"/>
                    </a:ext>
                  </a:extLst>
                </a:gridCol>
                <a:gridCol w="1220788">
                  <a:extLst>
                    <a:ext uri="{9D8B030D-6E8A-4147-A177-3AD203B41FA5}">
                      <a16:colId xmlns:a16="http://schemas.microsoft.com/office/drawing/2014/main" val="2976671539"/>
                    </a:ext>
                  </a:extLst>
                </a:gridCol>
                <a:gridCol w="1220787">
                  <a:extLst>
                    <a:ext uri="{9D8B030D-6E8A-4147-A177-3AD203B41FA5}">
                      <a16:colId xmlns:a16="http://schemas.microsoft.com/office/drawing/2014/main" val="1506767673"/>
                    </a:ext>
                  </a:extLst>
                </a:gridCol>
                <a:gridCol w="1220788">
                  <a:extLst>
                    <a:ext uri="{9D8B030D-6E8A-4147-A177-3AD203B41FA5}">
                      <a16:colId xmlns:a16="http://schemas.microsoft.com/office/drawing/2014/main" val="2734133223"/>
                    </a:ext>
                  </a:extLst>
                </a:gridCol>
                <a:gridCol w="1220787">
                  <a:extLst>
                    <a:ext uri="{9D8B030D-6E8A-4147-A177-3AD203B41FA5}">
                      <a16:colId xmlns:a16="http://schemas.microsoft.com/office/drawing/2014/main" val="2318030844"/>
                    </a:ext>
                  </a:extLst>
                </a:gridCol>
              </a:tblGrid>
              <a:tr h="274638">
                <a:tc>
                  <a:txBody>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2400" b="1" i="0" u="none" strike="noStrike" cap="none" normalizeH="0" baseline="0">
                          <a:ln>
                            <a:noFill/>
                          </a:ln>
                          <a:solidFill>
                            <a:schemeClr val="tx1"/>
                          </a:solidFill>
                          <a:effectLst>
                            <a:outerShdw blurRad="38100" dist="38100" dir="2700000" algn="tl">
                              <a:srgbClr val="C0C0C0"/>
                            </a:outerShdw>
                          </a:effectLst>
                          <a:latin typeface="ＭＳ Ｐゴシック" panose="020B0600070205080204" pitchFamily="34" charset="-128"/>
                          <a:ea typeface="ＭＳ Ｐゴシック" panose="020B0600070205080204" pitchFamily="34" charset="-128"/>
                        </a:rPr>
                        <a:t>P</a:t>
                      </a:r>
                      <a:endParaRPr kumimoji="1" lang="en-US" altLang="ja-JP" sz="2400" b="0" i="0" u="none" strike="noStrike" cap="none" normalizeH="0" baseline="0">
                        <a:ln>
                          <a:noFill/>
                        </a:ln>
                        <a:solidFill>
                          <a:schemeClr val="tx1"/>
                        </a:solidFill>
                        <a:effectLst>
                          <a:outerShdw blurRad="38100" dist="38100" dir="2700000" algn="tl">
                            <a:srgbClr val="C0C0C0"/>
                          </a:outerShdw>
                        </a:effectLst>
                        <a:latin typeface="ＭＳ Ｐゴシック" panose="020B0600070205080204" pitchFamily="34" charset="-128"/>
                        <a:ea typeface="ＭＳ Ｐゴシック" panose="020B0600070205080204" pitchFamily="34" charset="-128"/>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2400" b="1" i="0" u="none" strike="noStrike" cap="none" normalizeH="0" baseline="0">
                          <a:ln>
                            <a:noFill/>
                          </a:ln>
                          <a:solidFill>
                            <a:schemeClr val="tx1"/>
                          </a:solidFill>
                          <a:effectLst>
                            <a:outerShdw blurRad="38100" dist="38100" dir="2700000" algn="tl">
                              <a:srgbClr val="C0C0C0"/>
                            </a:outerShdw>
                          </a:effectLst>
                          <a:latin typeface="ＭＳ Ｐゴシック" panose="020B0600070205080204" pitchFamily="34" charset="-128"/>
                          <a:ea typeface="ＭＳ Ｐゴシック" panose="020B0600070205080204" pitchFamily="34" charset="-128"/>
                        </a:rPr>
                        <a:t>Q</a:t>
                      </a:r>
                      <a:endParaRPr kumimoji="1" lang="en-US" altLang="ja-JP" sz="2400" b="0" i="0" u="none" strike="noStrike" cap="none" normalizeH="0" baseline="0">
                        <a:ln>
                          <a:noFill/>
                        </a:ln>
                        <a:solidFill>
                          <a:schemeClr val="tx1"/>
                        </a:solidFill>
                        <a:effectLst>
                          <a:outerShdw blurRad="38100" dist="38100" dir="2700000" algn="tl">
                            <a:srgbClr val="C0C0C0"/>
                          </a:outerShdw>
                        </a:effectLst>
                        <a:latin typeface="ＭＳ Ｐゴシック" panose="020B0600070205080204" pitchFamily="34" charset="-128"/>
                        <a:ea typeface="ＭＳ Ｐゴシック" panose="020B0600070205080204" pitchFamily="34" charset="-128"/>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2400" b="0" i="0" u="none" strike="noStrike" cap="none" normalizeH="0" baseline="0">
                          <a:ln>
                            <a:noFill/>
                          </a:ln>
                          <a:solidFill>
                            <a:schemeClr val="tx1"/>
                          </a:solidFill>
                          <a:effectLst>
                            <a:outerShdw blurRad="38100" dist="38100" dir="2700000" algn="tl">
                              <a:srgbClr val="C0C0C0"/>
                            </a:outerShdw>
                          </a:effectLst>
                          <a:latin typeface="ＭＳ Ｐゴシック" panose="020B0600070205080204" pitchFamily="34" charset="-128"/>
                          <a:ea typeface="ＭＳ Ｐゴシック" panose="020B0600070205080204" pitchFamily="34" charset="-128"/>
                        </a:rPr>
                        <a:t>￢ </a:t>
                      </a:r>
                      <a:r>
                        <a:rPr kumimoji="1" lang="en-US" altLang="ja-JP" sz="2400" b="1" i="0" u="none" strike="noStrike" cap="none" normalizeH="0" baseline="0">
                          <a:ln>
                            <a:noFill/>
                          </a:ln>
                          <a:solidFill>
                            <a:schemeClr val="tx1"/>
                          </a:solidFill>
                          <a:effectLst>
                            <a:outerShdw blurRad="38100" dist="38100" dir="2700000" algn="tl">
                              <a:srgbClr val="C0C0C0"/>
                            </a:outerShdw>
                          </a:effectLst>
                          <a:latin typeface="ＭＳ Ｐゴシック" panose="020B0600070205080204" pitchFamily="34" charset="-128"/>
                          <a:ea typeface="ＭＳ Ｐゴシック" panose="020B0600070205080204" pitchFamily="34" charset="-128"/>
                        </a:rPr>
                        <a:t>P</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2400" b="1" i="0" u="none" strike="noStrike" cap="none" normalizeH="0" baseline="0">
                          <a:ln>
                            <a:noFill/>
                          </a:ln>
                          <a:solidFill>
                            <a:schemeClr val="tx1"/>
                          </a:solidFill>
                          <a:effectLst>
                            <a:outerShdw blurRad="38100" dist="38100" dir="2700000" algn="tl">
                              <a:srgbClr val="C0C0C0"/>
                            </a:outerShdw>
                          </a:effectLst>
                          <a:latin typeface="ＭＳ Ｐゴシック" panose="020B0600070205080204" pitchFamily="34" charset="-128"/>
                          <a:ea typeface="ＭＳ Ｐゴシック" panose="020B0600070205080204" pitchFamily="34" charset="-128"/>
                        </a:rPr>
                        <a:t>P∧Q</a:t>
                      </a:r>
                      <a:endParaRPr kumimoji="1" lang="en-US" altLang="ja-JP" sz="2400" b="0" i="0" u="none" strike="noStrike" cap="none" normalizeH="0" baseline="0">
                        <a:ln>
                          <a:noFill/>
                        </a:ln>
                        <a:solidFill>
                          <a:schemeClr val="tx1"/>
                        </a:solidFill>
                        <a:effectLst>
                          <a:outerShdw blurRad="38100" dist="38100" dir="2700000" algn="tl">
                            <a:srgbClr val="C0C0C0"/>
                          </a:outerShdw>
                        </a:effectLst>
                        <a:latin typeface="ＭＳ Ｐゴシック" panose="020B0600070205080204" pitchFamily="34" charset="-128"/>
                        <a:ea typeface="ＭＳ Ｐゴシック" panose="020B0600070205080204" pitchFamily="34" charset="-128"/>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2400" b="1" i="0" u="none" strike="noStrike" cap="none" normalizeH="0" baseline="0">
                          <a:ln>
                            <a:noFill/>
                          </a:ln>
                          <a:solidFill>
                            <a:schemeClr val="tx1"/>
                          </a:solidFill>
                          <a:effectLst>
                            <a:outerShdw blurRad="38100" dist="38100" dir="2700000" algn="tl">
                              <a:srgbClr val="C0C0C0"/>
                            </a:outerShdw>
                          </a:effectLst>
                          <a:latin typeface="ＭＳ Ｐゴシック" panose="020B0600070205080204" pitchFamily="34" charset="-128"/>
                          <a:ea typeface="ＭＳ Ｐゴシック" panose="020B0600070205080204" pitchFamily="34" charset="-128"/>
                        </a:rPr>
                        <a:t>P ∨ Q</a:t>
                      </a:r>
                      <a:endParaRPr kumimoji="1" lang="en-US" altLang="ja-JP" sz="2400" b="0" i="0" u="none" strike="noStrike" cap="none" normalizeH="0" baseline="0">
                        <a:ln>
                          <a:noFill/>
                        </a:ln>
                        <a:solidFill>
                          <a:schemeClr val="tx1"/>
                        </a:solidFill>
                        <a:effectLst>
                          <a:outerShdw blurRad="38100" dist="38100" dir="2700000" algn="tl">
                            <a:srgbClr val="C0C0C0"/>
                          </a:outerShdw>
                        </a:effectLst>
                        <a:latin typeface="ＭＳ Ｐゴシック" panose="020B0600070205080204" pitchFamily="34" charset="-128"/>
                        <a:ea typeface="ＭＳ Ｐゴシック" panose="020B0600070205080204" pitchFamily="34" charset="-128"/>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2400" b="1" i="0" u="none" strike="noStrike" cap="none" normalizeH="0" baseline="0">
                          <a:ln>
                            <a:noFill/>
                          </a:ln>
                          <a:solidFill>
                            <a:schemeClr val="tx1"/>
                          </a:solidFill>
                          <a:effectLst>
                            <a:outerShdw blurRad="38100" dist="38100" dir="2700000" algn="tl">
                              <a:srgbClr val="C0C0C0"/>
                            </a:outerShdw>
                          </a:effectLst>
                          <a:latin typeface="ＭＳ Ｐゴシック" panose="020B0600070205080204" pitchFamily="34" charset="-128"/>
                          <a:ea typeface="ＭＳ Ｐゴシック" panose="020B0600070205080204" pitchFamily="34" charset="-128"/>
                        </a:rPr>
                        <a:t>P ⇒ Q</a:t>
                      </a:r>
                      <a:endParaRPr kumimoji="1" lang="en-US" altLang="ja-JP" sz="2400" b="0" i="0" u="none" strike="noStrike" cap="none" normalizeH="0" baseline="0">
                        <a:ln>
                          <a:noFill/>
                        </a:ln>
                        <a:solidFill>
                          <a:schemeClr val="tx1"/>
                        </a:solidFill>
                        <a:effectLst>
                          <a:outerShdw blurRad="38100" dist="38100" dir="2700000" algn="tl">
                            <a:srgbClr val="C0C0C0"/>
                          </a:outerShdw>
                        </a:effectLst>
                        <a:latin typeface="ＭＳ Ｐゴシック" panose="020B0600070205080204" pitchFamily="34" charset="-128"/>
                        <a:ea typeface="ＭＳ Ｐゴシック" panose="020B0600070205080204" pitchFamily="34" charset="-128"/>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026456821"/>
                  </a:ext>
                </a:extLst>
              </a:tr>
              <a:tr h="274638">
                <a:tc>
                  <a:txBody>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2400" b="0" i="0" u="none" strike="noStrike" cap="none" normalizeH="0" baseline="0">
                          <a:ln>
                            <a:noFill/>
                          </a:ln>
                          <a:solidFill>
                            <a:schemeClr val="tx1"/>
                          </a:solidFill>
                          <a:effectLst/>
                          <a:latin typeface="ＭＳ Ｐゴシック" panose="020B0600070205080204" pitchFamily="34" charset="-128"/>
                          <a:ea typeface="ＭＳ Ｐゴシック" panose="020B0600070205080204" pitchFamily="34" charset="-128"/>
                        </a:rPr>
                        <a:t>1</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2400" b="0" i="0" u="none" strike="noStrike" cap="none" normalizeH="0" baseline="0">
                          <a:ln>
                            <a:noFill/>
                          </a:ln>
                          <a:solidFill>
                            <a:schemeClr val="tx1"/>
                          </a:solidFill>
                          <a:effectLst/>
                          <a:latin typeface="ＭＳ Ｐゴシック" panose="020B0600070205080204" pitchFamily="34" charset="-128"/>
                          <a:ea typeface="ＭＳ Ｐゴシック" panose="020B0600070205080204" pitchFamily="34" charset="-128"/>
                        </a:rPr>
                        <a:t>1</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2400" b="0" i="0" u="none" strike="noStrike" cap="none" normalizeH="0" baseline="0">
                          <a:ln>
                            <a:noFill/>
                          </a:ln>
                          <a:solidFill>
                            <a:schemeClr val="tx1"/>
                          </a:solidFill>
                          <a:effectLst/>
                          <a:latin typeface="ＭＳ Ｐゴシック" panose="020B0600070205080204" pitchFamily="34" charset="-128"/>
                          <a:ea typeface="ＭＳ Ｐゴシック" panose="020B0600070205080204" pitchFamily="34" charset="-128"/>
                        </a:rPr>
                        <a:t>0</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2400" b="0" i="0" u="none" strike="noStrike" cap="none" normalizeH="0" baseline="0">
                          <a:ln>
                            <a:noFill/>
                          </a:ln>
                          <a:solidFill>
                            <a:schemeClr val="tx1"/>
                          </a:solidFill>
                          <a:effectLst/>
                          <a:latin typeface="ＭＳ Ｐゴシック" panose="020B0600070205080204" pitchFamily="34" charset="-128"/>
                          <a:ea typeface="ＭＳ Ｐゴシック" panose="020B0600070205080204" pitchFamily="34" charset="-128"/>
                        </a:rPr>
                        <a:t>1</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2400" b="0" i="0" u="none" strike="noStrike" cap="none" normalizeH="0" baseline="0">
                          <a:ln>
                            <a:noFill/>
                          </a:ln>
                          <a:solidFill>
                            <a:schemeClr val="tx1"/>
                          </a:solidFill>
                          <a:effectLst/>
                          <a:latin typeface="ＭＳ Ｐゴシック" panose="020B0600070205080204" pitchFamily="34" charset="-128"/>
                          <a:ea typeface="ＭＳ Ｐゴシック" panose="020B0600070205080204" pitchFamily="34" charset="-128"/>
                        </a:rPr>
                        <a:t>1</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2400" b="0" i="0" u="none" strike="noStrike" cap="none" normalizeH="0" baseline="0">
                          <a:ln>
                            <a:noFill/>
                          </a:ln>
                          <a:solidFill>
                            <a:schemeClr val="tx1"/>
                          </a:solidFill>
                          <a:effectLst/>
                          <a:latin typeface="ＭＳ Ｐゴシック" panose="020B0600070205080204" pitchFamily="34" charset="-128"/>
                          <a:ea typeface="ＭＳ Ｐゴシック" panose="020B0600070205080204" pitchFamily="34" charset="-128"/>
                        </a:rPr>
                        <a:t>1</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37409504"/>
                  </a:ext>
                </a:extLst>
              </a:tr>
              <a:tr h="274638">
                <a:tc>
                  <a:txBody>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2400" b="0" i="0" u="none" strike="noStrike" cap="none" normalizeH="0" baseline="0">
                          <a:ln>
                            <a:noFill/>
                          </a:ln>
                          <a:solidFill>
                            <a:schemeClr val="tx1"/>
                          </a:solidFill>
                          <a:effectLst/>
                          <a:latin typeface="ＭＳ Ｐゴシック" panose="020B0600070205080204" pitchFamily="34" charset="-128"/>
                          <a:ea typeface="ＭＳ Ｐゴシック" panose="020B0600070205080204" pitchFamily="34" charset="-128"/>
                        </a:rPr>
                        <a:t>1</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2400" b="0" i="0" u="none" strike="noStrike" cap="none" normalizeH="0" baseline="0">
                          <a:ln>
                            <a:noFill/>
                          </a:ln>
                          <a:solidFill>
                            <a:schemeClr val="tx1"/>
                          </a:solidFill>
                          <a:effectLst/>
                          <a:latin typeface="ＭＳ Ｐゴシック" panose="020B0600070205080204" pitchFamily="34" charset="-128"/>
                          <a:ea typeface="ＭＳ Ｐゴシック" panose="020B0600070205080204" pitchFamily="34" charset="-128"/>
                        </a:rPr>
                        <a:t>0</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2400" b="0" i="0" u="none" strike="noStrike" cap="none" normalizeH="0" baseline="0">
                          <a:ln>
                            <a:noFill/>
                          </a:ln>
                          <a:solidFill>
                            <a:schemeClr val="tx1"/>
                          </a:solidFill>
                          <a:effectLst/>
                          <a:latin typeface="ＭＳ Ｐゴシック" panose="020B0600070205080204" pitchFamily="34" charset="-128"/>
                          <a:ea typeface="ＭＳ Ｐゴシック" panose="020B0600070205080204" pitchFamily="34" charset="-128"/>
                        </a:rPr>
                        <a:t>0</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2400" b="0" i="0" u="none" strike="noStrike" cap="none" normalizeH="0" baseline="0">
                          <a:ln>
                            <a:noFill/>
                          </a:ln>
                          <a:solidFill>
                            <a:schemeClr val="tx1"/>
                          </a:solidFill>
                          <a:effectLst/>
                          <a:latin typeface="ＭＳ Ｐゴシック" panose="020B0600070205080204" pitchFamily="34" charset="-128"/>
                          <a:ea typeface="ＭＳ Ｐゴシック" panose="020B0600070205080204" pitchFamily="34" charset="-128"/>
                        </a:rPr>
                        <a:t>0</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2400" b="0" i="0" u="none" strike="noStrike" cap="none" normalizeH="0" baseline="0">
                          <a:ln>
                            <a:noFill/>
                          </a:ln>
                          <a:solidFill>
                            <a:schemeClr val="tx1"/>
                          </a:solidFill>
                          <a:effectLst/>
                          <a:latin typeface="ＭＳ Ｐゴシック" panose="020B0600070205080204" pitchFamily="34" charset="-128"/>
                          <a:ea typeface="ＭＳ Ｐゴシック" panose="020B0600070205080204" pitchFamily="34" charset="-128"/>
                        </a:rPr>
                        <a:t>1</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2400" b="0" i="0" u="none" strike="noStrike" cap="none" normalizeH="0" baseline="0">
                          <a:ln>
                            <a:noFill/>
                          </a:ln>
                          <a:solidFill>
                            <a:schemeClr val="tx1"/>
                          </a:solidFill>
                          <a:effectLst/>
                          <a:latin typeface="ＭＳ Ｐゴシック" panose="020B0600070205080204" pitchFamily="34" charset="-128"/>
                          <a:ea typeface="ＭＳ Ｐゴシック" panose="020B0600070205080204" pitchFamily="34" charset="-128"/>
                        </a:rPr>
                        <a:t>0</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2916349"/>
                  </a:ext>
                </a:extLst>
              </a:tr>
              <a:tr h="274638">
                <a:tc>
                  <a:txBody>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2400" b="0" i="0" u="none" strike="noStrike" cap="none" normalizeH="0" baseline="0">
                          <a:ln>
                            <a:noFill/>
                          </a:ln>
                          <a:solidFill>
                            <a:schemeClr val="tx1"/>
                          </a:solidFill>
                          <a:effectLst/>
                          <a:latin typeface="ＭＳ Ｐゴシック" panose="020B0600070205080204" pitchFamily="34" charset="-128"/>
                          <a:ea typeface="ＭＳ Ｐゴシック" panose="020B0600070205080204" pitchFamily="34" charset="-128"/>
                        </a:rPr>
                        <a:t>0</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2400" b="0" i="0" u="none" strike="noStrike" cap="none" normalizeH="0" baseline="0">
                          <a:ln>
                            <a:noFill/>
                          </a:ln>
                          <a:solidFill>
                            <a:schemeClr val="tx1"/>
                          </a:solidFill>
                          <a:effectLst/>
                          <a:latin typeface="ＭＳ Ｐゴシック" panose="020B0600070205080204" pitchFamily="34" charset="-128"/>
                          <a:ea typeface="ＭＳ Ｐゴシック" panose="020B0600070205080204" pitchFamily="34" charset="-128"/>
                        </a:rPr>
                        <a:t>1</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2400" b="0" i="0" u="none" strike="noStrike" cap="none" normalizeH="0" baseline="0">
                          <a:ln>
                            <a:noFill/>
                          </a:ln>
                          <a:solidFill>
                            <a:schemeClr val="tx1"/>
                          </a:solidFill>
                          <a:effectLst/>
                          <a:latin typeface="ＭＳ Ｐゴシック" panose="020B0600070205080204" pitchFamily="34" charset="-128"/>
                          <a:ea typeface="ＭＳ Ｐゴシック" panose="020B0600070205080204" pitchFamily="34" charset="-128"/>
                        </a:rPr>
                        <a:t>1</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2400" b="0" i="0" u="none" strike="noStrike" cap="none" normalizeH="0" baseline="0">
                          <a:ln>
                            <a:noFill/>
                          </a:ln>
                          <a:solidFill>
                            <a:schemeClr val="tx1"/>
                          </a:solidFill>
                          <a:effectLst/>
                          <a:latin typeface="ＭＳ Ｐゴシック" panose="020B0600070205080204" pitchFamily="34" charset="-128"/>
                          <a:ea typeface="ＭＳ Ｐゴシック" panose="020B0600070205080204" pitchFamily="34" charset="-128"/>
                        </a:rPr>
                        <a:t>0</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2400" b="0" i="0" u="none" strike="noStrike" cap="none" normalizeH="0" baseline="0">
                          <a:ln>
                            <a:noFill/>
                          </a:ln>
                          <a:solidFill>
                            <a:schemeClr val="tx1"/>
                          </a:solidFill>
                          <a:effectLst/>
                          <a:latin typeface="ＭＳ Ｐゴシック" panose="020B0600070205080204" pitchFamily="34" charset="-128"/>
                          <a:ea typeface="ＭＳ Ｐゴシック" panose="020B0600070205080204" pitchFamily="34" charset="-128"/>
                        </a:rPr>
                        <a:t>1</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2400" b="0" i="0" u="none" strike="noStrike" cap="none" normalizeH="0" baseline="0">
                          <a:ln>
                            <a:noFill/>
                          </a:ln>
                          <a:solidFill>
                            <a:schemeClr val="tx1"/>
                          </a:solidFill>
                          <a:effectLst/>
                          <a:latin typeface="ＭＳ Ｐゴシック" panose="020B0600070205080204" pitchFamily="34" charset="-128"/>
                          <a:ea typeface="ＭＳ Ｐゴシック" panose="020B0600070205080204" pitchFamily="34" charset="-128"/>
                        </a:rPr>
                        <a:t>1</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135980194"/>
                  </a:ext>
                </a:extLst>
              </a:tr>
              <a:tr h="274638">
                <a:tc>
                  <a:txBody>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2400" b="0" i="0" u="none" strike="noStrike" cap="none" normalizeH="0" baseline="0">
                          <a:ln>
                            <a:noFill/>
                          </a:ln>
                          <a:solidFill>
                            <a:schemeClr val="tx1"/>
                          </a:solidFill>
                          <a:effectLst/>
                          <a:latin typeface="ＭＳ Ｐゴシック" panose="020B0600070205080204" pitchFamily="34" charset="-128"/>
                          <a:ea typeface="ＭＳ Ｐゴシック" panose="020B0600070205080204" pitchFamily="34" charset="-128"/>
                        </a:rPr>
                        <a:t>0</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2400" b="0" i="0" u="none" strike="noStrike" cap="none" normalizeH="0" baseline="0">
                          <a:ln>
                            <a:noFill/>
                          </a:ln>
                          <a:solidFill>
                            <a:schemeClr val="tx1"/>
                          </a:solidFill>
                          <a:effectLst/>
                          <a:latin typeface="ＭＳ Ｐゴシック" panose="020B0600070205080204" pitchFamily="34" charset="-128"/>
                          <a:ea typeface="ＭＳ Ｐゴシック" panose="020B0600070205080204" pitchFamily="34" charset="-128"/>
                        </a:rPr>
                        <a:t>0</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2400" b="0" i="0" u="none" strike="noStrike" cap="none" normalizeH="0" baseline="0">
                          <a:ln>
                            <a:noFill/>
                          </a:ln>
                          <a:solidFill>
                            <a:schemeClr val="tx1"/>
                          </a:solidFill>
                          <a:effectLst/>
                          <a:latin typeface="ＭＳ Ｐゴシック" panose="020B0600070205080204" pitchFamily="34" charset="-128"/>
                          <a:ea typeface="ＭＳ Ｐゴシック" panose="020B0600070205080204" pitchFamily="34" charset="-128"/>
                        </a:rPr>
                        <a:t>1</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2400" b="0" i="0" u="none" strike="noStrike" cap="none" normalizeH="0" baseline="0">
                          <a:ln>
                            <a:noFill/>
                          </a:ln>
                          <a:solidFill>
                            <a:schemeClr val="tx1"/>
                          </a:solidFill>
                          <a:effectLst/>
                          <a:latin typeface="ＭＳ Ｐゴシック" panose="020B0600070205080204" pitchFamily="34" charset="-128"/>
                          <a:ea typeface="ＭＳ Ｐゴシック" panose="020B0600070205080204" pitchFamily="34" charset="-128"/>
                        </a:rPr>
                        <a:t>0</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2400" b="0" i="0" u="none" strike="noStrike" cap="none" normalizeH="0" baseline="0">
                          <a:ln>
                            <a:noFill/>
                          </a:ln>
                          <a:solidFill>
                            <a:schemeClr val="tx1"/>
                          </a:solidFill>
                          <a:effectLst/>
                          <a:latin typeface="ＭＳ Ｐゴシック" panose="020B0600070205080204" pitchFamily="34" charset="-128"/>
                          <a:ea typeface="ＭＳ Ｐゴシック" panose="020B0600070205080204" pitchFamily="34" charset="-128"/>
                        </a:rPr>
                        <a:t>0</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tc>
                  <a:txBody>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2400" b="0" i="0" u="none" strike="noStrike" cap="none" normalizeH="0" baseline="0">
                          <a:ln>
                            <a:noFill/>
                          </a:ln>
                          <a:solidFill>
                            <a:schemeClr val="tx1"/>
                          </a:solidFill>
                          <a:effectLst/>
                          <a:latin typeface="ＭＳ Ｐゴシック" panose="020B0600070205080204" pitchFamily="34" charset="-128"/>
                          <a:ea typeface="ＭＳ Ｐゴシック" panose="020B0600070205080204" pitchFamily="34" charset="-128"/>
                        </a:rPr>
                        <a:t>1</a:t>
                      </a: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0411717"/>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a:extLst>
              <a:ext uri="{FF2B5EF4-FFF2-40B4-BE49-F238E27FC236}">
                <a16:creationId xmlns:a16="http://schemas.microsoft.com/office/drawing/2014/main" id="{C183C6DC-5248-4139-82B4-CF78062B208A}"/>
              </a:ext>
            </a:extLst>
          </p:cNvPr>
          <p:cNvSpPr>
            <a:spLocks noGrp="1" noChangeArrowheads="1"/>
          </p:cNvSpPr>
          <p:nvPr>
            <p:ph type="title"/>
          </p:nvPr>
        </p:nvSpPr>
        <p:spPr/>
        <p:txBody>
          <a:bodyPr/>
          <a:lstStyle/>
          <a:p>
            <a:pPr eaLnBrk="1" hangingPunct="1"/>
            <a:r>
              <a:rPr kumimoji="0" lang="en-US" altLang="ja-JP" sz="3600"/>
              <a:t>【</a:t>
            </a:r>
            <a:r>
              <a:rPr kumimoji="0" lang="ja-JP" altLang="en-US" sz="3600"/>
              <a:t>演習１</a:t>
            </a:r>
            <a:r>
              <a:rPr kumimoji="0" lang="en-US" altLang="ja-JP" sz="3600"/>
              <a:t>】</a:t>
            </a:r>
            <a:br>
              <a:rPr kumimoji="0" lang="en-US" altLang="ja-JP" sz="3600"/>
            </a:br>
            <a:r>
              <a:rPr kumimoji="0" lang="ja-JP" altLang="en-US" sz="3600"/>
              <a:t>変換装置</a:t>
            </a:r>
          </a:p>
        </p:txBody>
      </p:sp>
      <p:sp>
        <p:nvSpPr>
          <p:cNvPr id="16386" name="Rectangle 3">
            <a:extLst>
              <a:ext uri="{FF2B5EF4-FFF2-40B4-BE49-F238E27FC236}">
                <a16:creationId xmlns:a16="http://schemas.microsoft.com/office/drawing/2014/main" id="{1B2BBBFC-FE34-4A18-AC0C-C6795C49F8F2}"/>
              </a:ext>
            </a:extLst>
          </p:cNvPr>
          <p:cNvSpPr>
            <a:spLocks noGrp="1" noChangeArrowheads="1"/>
          </p:cNvSpPr>
          <p:nvPr>
            <p:ph type="body" idx="1"/>
          </p:nvPr>
        </p:nvSpPr>
        <p:spPr/>
        <p:txBody>
          <a:bodyPr/>
          <a:lstStyle/>
          <a:p>
            <a:pPr eaLnBrk="1" hangingPunct="1"/>
            <a:r>
              <a:rPr lang="en-US" altLang="ja-JP" sz="2000"/>
              <a:t>0</a:t>
            </a:r>
            <a:r>
              <a:rPr lang="ja-JP" altLang="en-US" sz="2000"/>
              <a:t>と</a:t>
            </a:r>
            <a:r>
              <a:rPr lang="en-US" altLang="ja-JP" sz="2000"/>
              <a:t>1</a:t>
            </a:r>
            <a:r>
              <a:rPr lang="ja-JP" altLang="en-US" sz="2000"/>
              <a:t>の入力を次の規則に基づいて変換し出力する装置</a:t>
            </a:r>
            <a:r>
              <a:rPr lang="en-US" altLang="ja-JP" sz="2000"/>
              <a:t>P</a:t>
            </a:r>
            <a:r>
              <a:rPr lang="ja-JP" altLang="en-US" sz="2000"/>
              <a:t>と</a:t>
            </a:r>
            <a:r>
              <a:rPr lang="en-US" altLang="ja-JP" sz="2000"/>
              <a:t>Q</a:t>
            </a:r>
            <a:r>
              <a:rPr lang="ja-JP" altLang="en-US" sz="2000"/>
              <a:t>がある</a:t>
            </a:r>
          </a:p>
          <a:p>
            <a:pPr lvl="1" eaLnBrk="1" hangingPunct="1"/>
            <a:r>
              <a:rPr lang="en-US" altLang="ja-JP" sz="1800"/>
              <a:t>P</a:t>
            </a:r>
            <a:r>
              <a:rPr lang="ja-JP" altLang="en-US" sz="1800"/>
              <a:t>：同時に入ってきた信号</a:t>
            </a:r>
            <a:r>
              <a:rPr lang="en-US" altLang="ja-JP" sz="1800"/>
              <a:t>X1</a:t>
            </a:r>
            <a:r>
              <a:rPr lang="ja-JP" altLang="en-US" sz="1800"/>
              <a:t>と</a:t>
            </a:r>
            <a:r>
              <a:rPr lang="en-US" altLang="ja-JP" sz="1800"/>
              <a:t>X2</a:t>
            </a:r>
            <a:r>
              <a:rPr lang="ja-JP" altLang="en-US" sz="1800"/>
              <a:t>の少なくとも一方が</a:t>
            </a:r>
            <a:r>
              <a:rPr lang="en-US" altLang="ja-JP" sz="1800"/>
              <a:t>1</a:t>
            </a:r>
            <a:r>
              <a:rPr lang="ja-JP" altLang="en-US" sz="1800"/>
              <a:t>のとき</a:t>
            </a:r>
            <a:r>
              <a:rPr lang="en-US" altLang="ja-JP" sz="1800"/>
              <a:t>1</a:t>
            </a:r>
            <a:r>
              <a:rPr lang="ja-JP" altLang="en-US" sz="1800"/>
              <a:t>を出力し，両方とも</a:t>
            </a:r>
            <a:r>
              <a:rPr lang="en-US" altLang="ja-JP" sz="1800"/>
              <a:t>0</a:t>
            </a:r>
            <a:r>
              <a:rPr lang="ja-JP" altLang="en-US" sz="1800"/>
              <a:t>のときは</a:t>
            </a:r>
            <a:r>
              <a:rPr lang="en-US" altLang="ja-JP" sz="1800"/>
              <a:t>0</a:t>
            </a:r>
            <a:r>
              <a:rPr lang="ja-JP" altLang="en-US" sz="1800"/>
              <a:t>を出力</a:t>
            </a:r>
          </a:p>
          <a:p>
            <a:pPr lvl="1" eaLnBrk="1" hangingPunct="1"/>
            <a:r>
              <a:rPr lang="en-US" altLang="ja-JP" sz="1800"/>
              <a:t>Q</a:t>
            </a:r>
            <a:r>
              <a:rPr lang="ja-JP" altLang="en-US" sz="1800"/>
              <a:t>：同時に入ってきた信号</a:t>
            </a:r>
            <a:r>
              <a:rPr lang="en-US" altLang="ja-JP" sz="1800"/>
              <a:t>X1</a:t>
            </a:r>
            <a:r>
              <a:rPr lang="ja-JP" altLang="en-US" sz="1800"/>
              <a:t>と</a:t>
            </a:r>
            <a:r>
              <a:rPr lang="en-US" altLang="ja-JP" sz="1800"/>
              <a:t>X2</a:t>
            </a:r>
            <a:r>
              <a:rPr lang="ja-JP" altLang="en-US" sz="1800"/>
              <a:t>の両方とも</a:t>
            </a:r>
            <a:r>
              <a:rPr lang="en-US" altLang="ja-JP" sz="1800"/>
              <a:t>1</a:t>
            </a:r>
            <a:r>
              <a:rPr lang="ja-JP" altLang="en-US" sz="1800"/>
              <a:t>のときのみ</a:t>
            </a:r>
            <a:r>
              <a:rPr lang="en-US" altLang="ja-JP" sz="1800"/>
              <a:t>1</a:t>
            </a:r>
            <a:r>
              <a:rPr lang="ja-JP" altLang="en-US" sz="1800"/>
              <a:t>を出力し，いずれかが</a:t>
            </a:r>
            <a:r>
              <a:rPr lang="en-US" altLang="ja-JP" sz="1800"/>
              <a:t>0</a:t>
            </a:r>
            <a:r>
              <a:rPr lang="ja-JP" altLang="en-US" sz="1800"/>
              <a:t>のときは</a:t>
            </a:r>
            <a:r>
              <a:rPr lang="en-US" altLang="ja-JP" sz="1800"/>
              <a:t>0</a:t>
            </a:r>
            <a:r>
              <a:rPr lang="ja-JP" altLang="en-US" sz="1800"/>
              <a:t>を出力する．</a:t>
            </a:r>
          </a:p>
          <a:p>
            <a:pPr eaLnBrk="1" hangingPunct="1"/>
            <a:r>
              <a:rPr lang="ja-JP" altLang="en-US" sz="2000"/>
              <a:t>装置</a:t>
            </a:r>
            <a:r>
              <a:rPr lang="en-US" altLang="ja-JP" sz="2000"/>
              <a:t>P</a:t>
            </a:r>
            <a:r>
              <a:rPr lang="ja-JP" altLang="en-US" sz="2000"/>
              <a:t>，</a:t>
            </a:r>
            <a:r>
              <a:rPr lang="en-US" altLang="ja-JP" sz="2000"/>
              <a:t>Q</a:t>
            </a:r>
            <a:r>
              <a:rPr lang="ja-JP" altLang="en-US" sz="2000"/>
              <a:t>を以下のように繋いだ回路について考える．</a:t>
            </a:r>
          </a:p>
          <a:p>
            <a:pPr lvl="1" eaLnBrk="1" hangingPunct="1"/>
            <a:r>
              <a:rPr lang="ja-JP" altLang="en-US" sz="1800"/>
              <a:t>ある</a:t>
            </a:r>
            <a:r>
              <a:rPr lang="en-US" altLang="ja-JP" sz="1800"/>
              <a:t>X1</a:t>
            </a:r>
            <a:r>
              <a:rPr lang="ja-JP" altLang="en-US" sz="1800"/>
              <a:t>と</a:t>
            </a:r>
            <a:r>
              <a:rPr lang="en-US" altLang="ja-JP" sz="1800"/>
              <a:t>X2</a:t>
            </a:r>
            <a:r>
              <a:rPr lang="ja-JP" altLang="en-US" sz="1800"/>
              <a:t>の値を，それぞれ</a:t>
            </a:r>
            <a:r>
              <a:rPr lang="en-US" altLang="ja-JP" sz="1800"/>
              <a:t>P</a:t>
            </a:r>
            <a:r>
              <a:rPr lang="ja-JP" altLang="en-US" sz="1800"/>
              <a:t>，</a:t>
            </a:r>
            <a:r>
              <a:rPr lang="en-US" altLang="ja-JP" sz="1800"/>
              <a:t>Q</a:t>
            </a:r>
            <a:r>
              <a:rPr lang="ja-JP" altLang="en-US" sz="1800"/>
              <a:t>に入力した時，入力値と出力値の正しい組み合わせはどれか（複数選択可）</a:t>
            </a:r>
            <a:endParaRPr lang="ja-JP" altLang="en-US"/>
          </a:p>
        </p:txBody>
      </p:sp>
      <p:grpSp>
        <p:nvGrpSpPr>
          <p:cNvPr id="16387" name="Group 25">
            <a:extLst>
              <a:ext uri="{FF2B5EF4-FFF2-40B4-BE49-F238E27FC236}">
                <a16:creationId xmlns:a16="http://schemas.microsoft.com/office/drawing/2014/main" id="{5C36400A-F1D0-45BB-8BB5-DC715523E34C}"/>
              </a:ext>
            </a:extLst>
          </p:cNvPr>
          <p:cNvGrpSpPr>
            <a:grpSpLocks/>
          </p:cNvGrpSpPr>
          <p:nvPr/>
        </p:nvGrpSpPr>
        <p:grpSpPr bwMode="auto">
          <a:xfrm>
            <a:off x="385763" y="4778375"/>
            <a:ext cx="5376862" cy="1192213"/>
            <a:chOff x="584" y="2224"/>
            <a:chExt cx="3387" cy="751"/>
          </a:xfrm>
        </p:grpSpPr>
        <p:sp>
          <p:nvSpPr>
            <p:cNvPr id="16389" name="Rectangle 9">
              <a:extLst>
                <a:ext uri="{FF2B5EF4-FFF2-40B4-BE49-F238E27FC236}">
                  <a16:creationId xmlns:a16="http://schemas.microsoft.com/office/drawing/2014/main" id="{B3D53158-5D72-4CBE-B136-BB3B011F9CF2}"/>
                </a:ext>
              </a:extLst>
            </p:cNvPr>
            <p:cNvSpPr>
              <a:spLocks noChangeArrowheads="1"/>
            </p:cNvSpPr>
            <p:nvPr/>
          </p:nvSpPr>
          <p:spPr bwMode="auto">
            <a:xfrm>
              <a:off x="1689" y="2224"/>
              <a:ext cx="312" cy="33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r>
                <a:rPr lang="en-US" altLang="ja-JP" sz="2800"/>
                <a:t>P</a:t>
              </a:r>
            </a:p>
          </p:txBody>
        </p:sp>
        <p:sp>
          <p:nvSpPr>
            <p:cNvPr id="16390" name="Line 11">
              <a:extLst>
                <a:ext uri="{FF2B5EF4-FFF2-40B4-BE49-F238E27FC236}">
                  <a16:creationId xmlns:a16="http://schemas.microsoft.com/office/drawing/2014/main" id="{4DD2E7B9-3018-4CCA-885B-509C5DE27089}"/>
                </a:ext>
              </a:extLst>
            </p:cNvPr>
            <p:cNvSpPr>
              <a:spLocks noChangeShapeType="1"/>
            </p:cNvSpPr>
            <p:nvPr/>
          </p:nvSpPr>
          <p:spPr bwMode="auto">
            <a:xfrm>
              <a:off x="2313" y="2585"/>
              <a:ext cx="567"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spAutoFit/>
            </a:bodyPr>
            <a:lstStyle/>
            <a:p>
              <a:endParaRPr lang="ja-JP" altLang="en-US"/>
            </a:p>
          </p:txBody>
        </p:sp>
        <p:sp>
          <p:nvSpPr>
            <p:cNvPr id="16391" name="Rectangle 12">
              <a:extLst>
                <a:ext uri="{FF2B5EF4-FFF2-40B4-BE49-F238E27FC236}">
                  <a16:creationId xmlns:a16="http://schemas.microsoft.com/office/drawing/2014/main" id="{0818F435-77BB-42CF-A081-F7CD211921EC}"/>
                </a:ext>
              </a:extLst>
            </p:cNvPr>
            <p:cNvSpPr>
              <a:spLocks noChangeArrowheads="1"/>
            </p:cNvSpPr>
            <p:nvPr/>
          </p:nvSpPr>
          <p:spPr bwMode="auto">
            <a:xfrm>
              <a:off x="584" y="2273"/>
              <a:ext cx="70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r>
                <a:rPr lang="ja-JP" altLang="en-US" sz="1800">
                  <a:solidFill>
                    <a:schemeClr val="tx1"/>
                  </a:solidFill>
                </a:rPr>
                <a:t>（</a:t>
              </a:r>
              <a:r>
                <a:rPr lang="en-US" altLang="ja-JP" sz="1800">
                  <a:solidFill>
                    <a:schemeClr val="tx1"/>
                  </a:solidFill>
                </a:rPr>
                <a:t>X1</a:t>
              </a:r>
              <a:r>
                <a:rPr lang="ja-JP" altLang="en-US" sz="1800">
                  <a:solidFill>
                    <a:schemeClr val="tx1"/>
                  </a:solidFill>
                </a:rPr>
                <a:t>，</a:t>
              </a:r>
              <a:r>
                <a:rPr lang="en-US" altLang="ja-JP" sz="1800">
                  <a:solidFill>
                    <a:schemeClr val="tx1"/>
                  </a:solidFill>
                </a:rPr>
                <a:t>X2</a:t>
              </a:r>
              <a:r>
                <a:rPr lang="ja-JP" altLang="en-US" sz="1800">
                  <a:solidFill>
                    <a:schemeClr val="tx1"/>
                  </a:solidFill>
                </a:rPr>
                <a:t>）</a:t>
              </a:r>
            </a:p>
          </p:txBody>
        </p:sp>
        <p:sp>
          <p:nvSpPr>
            <p:cNvPr id="16392" name="Rectangle 13">
              <a:extLst>
                <a:ext uri="{FF2B5EF4-FFF2-40B4-BE49-F238E27FC236}">
                  <a16:creationId xmlns:a16="http://schemas.microsoft.com/office/drawing/2014/main" id="{99D5C6C3-3BAF-45BA-9F4D-24C988625129}"/>
                </a:ext>
              </a:extLst>
            </p:cNvPr>
            <p:cNvSpPr>
              <a:spLocks noChangeArrowheads="1"/>
            </p:cNvSpPr>
            <p:nvPr/>
          </p:nvSpPr>
          <p:spPr bwMode="auto">
            <a:xfrm>
              <a:off x="584" y="2678"/>
              <a:ext cx="70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r>
                <a:rPr lang="ja-JP" altLang="en-US" sz="1800">
                  <a:solidFill>
                    <a:schemeClr val="tx1"/>
                  </a:solidFill>
                </a:rPr>
                <a:t>（</a:t>
              </a:r>
              <a:r>
                <a:rPr lang="en-US" altLang="ja-JP" sz="1800">
                  <a:solidFill>
                    <a:schemeClr val="tx1"/>
                  </a:solidFill>
                </a:rPr>
                <a:t>X1</a:t>
              </a:r>
              <a:r>
                <a:rPr lang="ja-JP" altLang="en-US" sz="1800">
                  <a:solidFill>
                    <a:schemeClr val="tx1"/>
                  </a:solidFill>
                </a:rPr>
                <a:t>，</a:t>
              </a:r>
              <a:r>
                <a:rPr lang="en-US" altLang="ja-JP" sz="1800">
                  <a:solidFill>
                    <a:schemeClr val="tx1"/>
                  </a:solidFill>
                </a:rPr>
                <a:t>X2</a:t>
              </a:r>
              <a:r>
                <a:rPr lang="ja-JP" altLang="en-US" sz="1800">
                  <a:solidFill>
                    <a:schemeClr val="tx1"/>
                  </a:solidFill>
                </a:rPr>
                <a:t>）</a:t>
              </a:r>
            </a:p>
          </p:txBody>
        </p:sp>
        <p:sp>
          <p:nvSpPr>
            <p:cNvPr id="16393" name="Line 14">
              <a:extLst>
                <a:ext uri="{FF2B5EF4-FFF2-40B4-BE49-F238E27FC236}">
                  <a16:creationId xmlns:a16="http://schemas.microsoft.com/office/drawing/2014/main" id="{4D82FCB3-97A3-44C4-9C1B-4904044DEC0F}"/>
                </a:ext>
              </a:extLst>
            </p:cNvPr>
            <p:cNvSpPr>
              <a:spLocks noChangeShapeType="1"/>
            </p:cNvSpPr>
            <p:nvPr/>
          </p:nvSpPr>
          <p:spPr bwMode="auto">
            <a:xfrm>
              <a:off x="1236" y="2387"/>
              <a:ext cx="453"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spAutoFit/>
            </a:bodyPr>
            <a:lstStyle/>
            <a:p>
              <a:endParaRPr lang="ja-JP" altLang="en-US"/>
            </a:p>
          </p:txBody>
        </p:sp>
        <p:sp>
          <p:nvSpPr>
            <p:cNvPr id="16394" name="Rectangle 15">
              <a:extLst>
                <a:ext uri="{FF2B5EF4-FFF2-40B4-BE49-F238E27FC236}">
                  <a16:creationId xmlns:a16="http://schemas.microsoft.com/office/drawing/2014/main" id="{82B8BD10-2B40-47FE-9D72-2B9AC64F5FF2}"/>
                </a:ext>
              </a:extLst>
            </p:cNvPr>
            <p:cNvSpPr>
              <a:spLocks noChangeArrowheads="1"/>
            </p:cNvSpPr>
            <p:nvPr/>
          </p:nvSpPr>
          <p:spPr bwMode="auto">
            <a:xfrm>
              <a:off x="1689" y="2642"/>
              <a:ext cx="312" cy="33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r>
                <a:rPr lang="en-US" altLang="ja-JP" sz="2800"/>
                <a:t>Q</a:t>
              </a:r>
            </a:p>
          </p:txBody>
        </p:sp>
        <p:sp>
          <p:nvSpPr>
            <p:cNvPr id="16395" name="Line 16">
              <a:extLst>
                <a:ext uri="{FF2B5EF4-FFF2-40B4-BE49-F238E27FC236}">
                  <a16:creationId xmlns:a16="http://schemas.microsoft.com/office/drawing/2014/main" id="{314C8795-9D97-4711-8631-AD5A3B28563A}"/>
                </a:ext>
              </a:extLst>
            </p:cNvPr>
            <p:cNvSpPr>
              <a:spLocks noChangeShapeType="1"/>
            </p:cNvSpPr>
            <p:nvPr/>
          </p:nvSpPr>
          <p:spPr bwMode="auto">
            <a:xfrm>
              <a:off x="1236" y="2805"/>
              <a:ext cx="453"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spAutoFit/>
            </a:bodyPr>
            <a:lstStyle/>
            <a:p>
              <a:endParaRPr lang="ja-JP" altLang="en-US"/>
            </a:p>
          </p:txBody>
        </p:sp>
        <p:sp>
          <p:nvSpPr>
            <p:cNvPr id="16396" name="Line 19">
              <a:extLst>
                <a:ext uri="{FF2B5EF4-FFF2-40B4-BE49-F238E27FC236}">
                  <a16:creationId xmlns:a16="http://schemas.microsoft.com/office/drawing/2014/main" id="{EEBF8B2C-3ABD-4999-A21F-F4E65EA7F44F}"/>
                </a:ext>
              </a:extLst>
            </p:cNvPr>
            <p:cNvSpPr>
              <a:spLocks noChangeShapeType="1"/>
            </p:cNvSpPr>
            <p:nvPr/>
          </p:nvSpPr>
          <p:spPr bwMode="auto">
            <a:xfrm>
              <a:off x="2001" y="2387"/>
              <a:ext cx="312"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spAutoFit/>
            </a:bodyPr>
            <a:lstStyle/>
            <a:p>
              <a:endParaRPr lang="ja-JP" altLang="en-US"/>
            </a:p>
          </p:txBody>
        </p:sp>
        <p:sp>
          <p:nvSpPr>
            <p:cNvPr id="16397" name="Line 20">
              <a:extLst>
                <a:ext uri="{FF2B5EF4-FFF2-40B4-BE49-F238E27FC236}">
                  <a16:creationId xmlns:a16="http://schemas.microsoft.com/office/drawing/2014/main" id="{10521875-6743-4E84-8B0C-69F965A71722}"/>
                </a:ext>
              </a:extLst>
            </p:cNvPr>
            <p:cNvSpPr>
              <a:spLocks noChangeShapeType="1"/>
            </p:cNvSpPr>
            <p:nvPr/>
          </p:nvSpPr>
          <p:spPr bwMode="auto">
            <a:xfrm>
              <a:off x="2001" y="2812"/>
              <a:ext cx="312"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spAutoFit/>
            </a:bodyPr>
            <a:lstStyle/>
            <a:p>
              <a:endParaRPr lang="ja-JP" altLang="en-US"/>
            </a:p>
          </p:txBody>
        </p:sp>
        <p:sp>
          <p:nvSpPr>
            <p:cNvPr id="16398" name="Line 21">
              <a:extLst>
                <a:ext uri="{FF2B5EF4-FFF2-40B4-BE49-F238E27FC236}">
                  <a16:creationId xmlns:a16="http://schemas.microsoft.com/office/drawing/2014/main" id="{9756D02E-78E7-43BA-8B70-5D10607D1593}"/>
                </a:ext>
              </a:extLst>
            </p:cNvPr>
            <p:cNvSpPr>
              <a:spLocks noChangeShapeType="1"/>
            </p:cNvSpPr>
            <p:nvPr/>
          </p:nvSpPr>
          <p:spPr bwMode="auto">
            <a:xfrm>
              <a:off x="2313" y="2387"/>
              <a:ext cx="0" cy="4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spAutoFit/>
            </a:bodyPr>
            <a:lstStyle/>
            <a:p>
              <a:endParaRPr lang="ja-JP" altLang="en-US"/>
            </a:p>
          </p:txBody>
        </p:sp>
        <p:sp>
          <p:nvSpPr>
            <p:cNvPr id="16399" name="Rectangle 22">
              <a:extLst>
                <a:ext uri="{FF2B5EF4-FFF2-40B4-BE49-F238E27FC236}">
                  <a16:creationId xmlns:a16="http://schemas.microsoft.com/office/drawing/2014/main" id="{1CED6EA7-6BB5-4EAD-90C5-461675999E00}"/>
                </a:ext>
              </a:extLst>
            </p:cNvPr>
            <p:cNvSpPr>
              <a:spLocks noChangeArrowheads="1"/>
            </p:cNvSpPr>
            <p:nvPr/>
          </p:nvSpPr>
          <p:spPr bwMode="auto">
            <a:xfrm>
              <a:off x="2880" y="2415"/>
              <a:ext cx="312" cy="33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r>
                <a:rPr lang="en-US" altLang="ja-JP" sz="2800"/>
                <a:t>P</a:t>
              </a:r>
            </a:p>
          </p:txBody>
        </p:sp>
        <p:sp>
          <p:nvSpPr>
            <p:cNvPr id="16400" name="Line 23">
              <a:extLst>
                <a:ext uri="{FF2B5EF4-FFF2-40B4-BE49-F238E27FC236}">
                  <a16:creationId xmlns:a16="http://schemas.microsoft.com/office/drawing/2014/main" id="{DEEAB2C8-296F-402C-A349-E404CED8F647}"/>
                </a:ext>
              </a:extLst>
            </p:cNvPr>
            <p:cNvSpPr>
              <a:spLocks noChangeShapeType="1"/>
            </p:cNvSpPr>
            <p:nvPr/>
          </p:nvSpPr>
          <p:spPr bwMode="auto">
            <a:xfrm>
              <a:off x="3192" y="2585"/>
              <a:ext cx="567"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spAutoFit/>
            </a:bodyPr>
            <a:lstStyle/>
            <a:p>
              <a:endParaRPr lang="ja-JP" altLang="en-US"/>
            </a:p>
          </p:txBody>
        </p:sp>
        <p:sp>
          <p:nvSpPr>
            <p:cNvPr id="16401" name="Rectangle 24">
              <a:extLst>
                <a:ext uri="{FF2B5EF4-FFF2-40B4-BE49-F238E27FC236}">
                  <a16:creationId xmlns:a16="http://schemas.microsoft.com/office/drawing/2014/main" id="{365CCADE-CE7B-48BD-8B47-6F5FCD99FB8A}"/>
                </a:ext>
              </a:extLst>
            </p:cNvPr>
            <p:cNvSpPr>
              <a:spLocks noChangeArrowheads="1"/>
            </p:cNvSpPr>
            <p:nvPr/>
          </p:nvSpPr>
          <p:spPr bwMode="auto">
            <a:xfrm>
              <a:off x="3759" y="2468"/>
              <a:ext cx="21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r>
                <a:rPr lang="en-US" altLang="ja-JP" sz="1800">
                  <a:solidFill>
                    <a:schemeClr val="tx1"/>
                  </a:solidFill>
                </a:rPr>
                <a:t>Y</a:t>
              </a:r>
            </a:p>
          </p:txBody>
        </p:sp>
      </p:grpSp>
      <p:sp>
        <p:nvSpPr>
          <p:cNvPr id="16388" name="Text Box 26">
            <a:extLst>
              <a:ext uri="{FF2B5EF4-FFF2-40B4-BE49-F238E27FC236}">
                <a16:creationId xmlns:a16="http://schemas.microsoft.com/office/drawing/2014/main" id="{B4D23547-0806-48AD-B5B3-9323E83CA014}"/>
              </a:ext>
            </a:extLst>
          </p:cNvPr>
          <p:cNvSpPr txBox="1">
            <a:spLocks noChangeArrowheads="1"/>
          </p:cNvSpPr>
          <p:nvPr/>
        </p:nvSpPr>
        <p:spPr bwMode="auto">
          <a:xfrm>
            <a:off x="6011863" y="4464050"/>
            <a:ext cx="2565400" cy="1614488"/>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pPr algn="l"/>
            <a:r>
              <a:rPr lang="en-US" altLang="ja-JP" sz="1800"/>
              <a:t>a</a:t>
            </a:r>
            <a:r>
              <a:rPr lang="ja-JP" altLang="en-US" sz="1800"/>
              <a:t>） （</a:t>
            </a:r>
            <a:r>
              <a:rPr lang="en-US" altLang="ja-JP" sz="1800"/>
              <a:t>X1,X2,Y</a:t>
            </a:r>
            <a:r>
              <a:rPr lang="ja-JP" altLang="en-US" sz="1800"/>
              <a:t>）＝（</a:t>
            </a:r>
            <a:r>
              <a:rPr lang="en-US" altLang="ja-JP" sz="1800"/>
              <a:t>1,0,1</a:t>
            </a:r>
            <a:r>
              <a:rPr lang="ja-JP" altLang="en-US" sz="1800"/>
              <a:t>）</a:t>
            </a:r>
          </a:p>
          <a:p>
            <a:pPr algn="l"/>
            <a:r>
              <a:rPr lang="en-US" altLang="ja-JP" sz="1800"/>
              <a:t>b</a:t>
            </a:r>
            <a:r>
              <a:rPr lang="ja-JP" altLang="en-US" sz="1800"/>
              <a:t>） （</a:t>
            </a:r>
            <a:r>
              <a:rPr lang="en-US" altLang="ja-JP" sz="1800"/>
              <a:t>X1,X2,Y</a:t>
            </a:r>
            <a:r>
              <a:rPr lang="ja-JP" altLang="en-US" sz="1800"/>
              <a:t>）＝（</a:t>
            </a:r>
            <a:r>
              <a:rPr lang="en-US" altLang="ja-JP" sz="1800"/>
              <a:t>1,0,0</a:t>
            </a:r>
            <a:r>
              <a:rPr lang="ja-JP" altLang="en-US" sz="1800"/>
              <a:t>）</a:t>
            </a:r>
          </a:p>
          <a:p>
            <a:pPr algn="l"/>
            <a:r>
              <a:rPr lang="en-US" altLang="ja-JP" sz="1800"/>
              <a:t>c</a:t>
            </a:r>
            <a:r>
              <a:rPr lang="ja-JP" altLang="en-US" sz="1800"/>
              <a:t>） （</a:t>
            </a:r>
            <a:r>
              <a:rPr lang="en-US" altLang="ja-JP" sz="1800"/>
              <a:t>X1,X2,Y</a:t>
            </a:r>
            <a:r>
              <a:rPr lang="ja-JP" altLang="en-US" sz="1800"/>
              <a:t>）＝（</a:t>
            </a:r>
            <a:r>
              <a:rPr lang="en-US" altLang="ja-JP" sz="1800"/>
              <a:t>0,1,1</a:t>
            </a:r>
            <a:r>
              <a:rPr lang="ja-JP" altLang="en-US" sz="1800"/>
              <a:t>）</a:t>
            </a:r>
          </a:p>
          <a:p>
            <a:pPr algn="l"/>
            <a:r>
              <a:rPr lang="en-US" altLang="ja-JP" sz="1800"/>
              <a:t>d</a:t>
            </a:r>
            <a:r>
              <a:rPr lang="ja-JP" altLang="en-US" sz="1800"/>
              <a:t>） （</a:t>
            </a:r>
            <a:r>
              <a:rPr lang="en-US" altLang="ja-JP" sz="1800"/>
              <a:t>X1,X2,Y</a:t>
            </a:r>
            <a:r>
              <a:rPr lang="ja-JP" altLang="en-US" sz="1800"/>
              <a:t>）＝（</a:t>
            </a:r>
            <a:r>
              <a:rPr lang="en-US" altLang="ja-JP" sz="1800"/>
              <a:t>0,1,0</a:t>
            </a:r>
            <a:r>
              <a:rPr lang="ja-JP" altLang="en-US" sz="1800"/>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a:extLst>
              <a:ext uri="{FF2B5EF4-FFF2-40B4-BE49-F238E27FC236}">
                <a16:creationId xmlns:a16="http://schemas.microsoft.com/office/drawing/2014/main" id="{CFEB9C5D-DEE0-482A-A1EB-651604247900}"/>
              </a:ext>
            </a:extLst>
          </p:cNvPr>
          <p:cNvSpPr>
            <a:spLocks noGrp="1" noChangeArrowheads="1"/>
          </p:cNvSpPr>
          <p:nvPr>
            <p:ph type="ctrTitle"/>
          </p:nvPr>
        </p:nvSpPr>
        <p:spPr>
          <a:xfrm>
            <a:off x="685800" y="2679700"/>
            <a:ext cx="7772400" cy="1470025"/>
          </a:xfrm>
        </p:spPr>
        <p:txBody>
          <a:bodyPr/>
          <a:lstStyle/>
          <a:p>
            <a:pPr eaLnBrk="1" hangingPunct="1"/>
            <a:r>
              <a:rPr kumimoji="0" lang="en-US" altLang="ja-JP"/>
              <a:t>Web</a:t>
            </a:r>
            <a:r>
              <a:rPr kumimoji="0" lang="ja-JP" altLang="en-US"/>
              <a:t>検索への応用</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a:extLst>
              <a:ext uri="{FF2B5EF4-FFF2-40B4-BE49-F238E27FC236}">
                <a16:creationId xmlns:a16="http://schemas.microsoft.com/office/drawing/2014/main" id="{16AE5484-3AE3-4238-97A6-75AD08CD3010}"/>
              </a:ext>
            </a:extLst>
          </p:cNvPr>
          <p:cNvSpPr>
            <a:spLocks noGrp="1" noChangeArrowheads="1"/>
          </p:cNvSpPr>
          <p:nvPr>
            <p:ph type="title"/>
          </p:nvPr>
        </p:nvSpPr>
        <p:spPr/>
        <p:txBody>
          <a:bodyPr/>
          <a:lstStyle/>
          <a:p>
            <a:pPr eaLnBrk="1" hangingPunct="1"/>
            <a:r>
              <a:rPr kumimoji="0" lang="ja-JP" altLang="en-US"/>
              <a:t>検索エンジン</a:t>
            </a:r>
          </a:p>
        </p:txBody>
      </p:sp>
      <p:sp>
        <p:nvSpPr>
          <p:cNvPr id="18434" name="Rectangle 3">
            <a:extLst>
              <a:ext uri="{FF2B5EF4-FFF2-40B4-BE49-F238E27FC236}">
                <a16:creationId xmlns:a16="http://schemas.microsoft.com/office/drawing/2014/main" id="{39E261AA-8210-47D4-ACC0-935A6AFFEBED}"/>
              </a:ext>
            </a:extLst>
          </p:cNvPr>
          <p:cNvSpPr>
            <a:spLocks noGrp="1" noChangeArrowheads="1"/>
          </p:cNvSpPr>
          <p:nvPr>
            <p:ph type="body" idx="1"/>
          </p:nvPr>
        </p:nvSpPr>
        <p:spPr/>
        <p:txBody>
          <a:bodyPr/>
          <a:lstStyle/>
          <a:p>
            <a:pPr eaLnBrk="1" hangingPunct="1"/>
            <a:r>
              <a:rPr lang="en-US" altLang="ja-JP" sz="2400"/>
              <a:t>Web</a:t>
            </a:r>
            <a:r>
              <a:rPr lang="ja-JP" altLang="en-US" sz="2400"/>
              <a:t>ページを検索するサービスを提供するシステムのこと</a:t>
            </a:r>
          </a:p>
          <a:p>
            <a:pPr lvl="1" eaLnBrk="1" hangingPunct="1"/>
            <a:r>
              <a:rPr lang="ja-JP" altLang="en-US" sz="2000"/>
              <a:t>全文検索型</a:t>
            </a:r>
          </a:p>
          <a:p>
            <a:pPr lvl="2" eaLnBrk="1" hangingPunct="1"/>
            <a:r>
              <a:rPr lang="ja-JP" altLang="en-US" sz="1800"/>
              <a:t>キーワードを入力して検索する</a:t>
            </a:r>
          </a:p>
          <a:p>
            <a:pPr lvl="2" eaLnBrk="1" hangingPunct="1"/>
            <a:r>
              <a:rPr lang="ja-JP" altLang="en-US" sz="1800"/>
              <a:t>キーワードを含むページを検索結果として表示する</a:t>
            </a:r>
          </a:p>
          <a:p>
            <a:pPr lvl="2" eaLnBrk="1" hangingPunct="1"/>
            <a:r>
              <a:rPr lang="ja-JP" altLang="en-US" sz="1800"/>
              <a:t>例：</a:t>
            </a:r>
            <a:r>
              <a:rPr lang="en-US" altLang="ja-JP" sz="1800"/>
              <a:t>Google</a:t>
            </a:r>
            <a:r>
              <a:rPr lang="ja-JP" altLang="en-US" sz="1800"/>
              <a:t>ではキーワードを入力して検索する</a:t>
            </a:r>
          </a:p>
          <a:p>
            <a:pPr lvl="1" eaLnBrk="1" hangingPunct="1"/>
            <a:r>
              <a:rPr lang="ja-JP" altLang="en-US" sz="2000"/>
              <a:t>ディレクトリ型</a:t>
            </a:r>
          </a:p>
          <a:p>
            <a:pPr lvl="2" eaLnBrk="1" hangingPunct="1"/>
            <a:r>
              <a:rPr lang="ja-JP" altLang="en-US" sz="1800"/>
              <a:t>キーワードごとに</a:t>
            </a:r>
            <a:r>
              <a:rPr lang="en-US" altLang="ja-JP" sz="1800"/>
              <a:t>Web</a:t>
            </a:r>
            <a:r>
              <a:rPr lang="ja-JP" altLang="en-US" sz="1800"/>
              <a:t>ページを分類してある</a:t>
            </a:r>
          </a:p>
          <a:p>
            <a:pPr lvl="2" eaLnBrk="1" hangingPunct="1"/>
            <a:r>
              <a:rPr lang="ja-JP" altLang="en-US" sz="1800"/>
              <a:t>例：</a:t>
            </a:r>
            <a:r>
              <a:rPr lang="en-US" altLang="ja-JP" sz="1800"/>
              <a:t>Yahoo</a:t>
            </a:r>
            <a:r>
              <a:rPr lang="ja-JP" altLang="en-US" sz="1800"/>
              <a:t>ではカテゴリから</a:t>
            </a:r>
            <a:r>
              <a:rPr lang="en-US" altLang="ja-JP" sz="1800"/>
              <a:t>Web</a:t>
            </a:r>
            <a:r>
              <a:rPr lang="ja-JP" altLang="en-US" sz="1800"/>
              <a:t>ページを検索できる</a:t>
            </a:r>
          </a:p>
        </p:txBody>
      </p:sp>
      <p:pic>
        <p:nvPicPr>
          <p:cNvPr id="18435" name="Picture 6" descr="yahoo">
            <a:extLst>
              <a:ext uri="{FF2B5EF4-FFF2-40B4-BE49-F238E27FC236}">
                <a16:creationId xmlns:a16="http://schemas.microsoft.com/office/drawing/2014/main" id="{E6C8153B-2480-4C5F-884E-C1C7946BC20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76588" y="4551363"/>
            <a:ext cx="2849562" cy="180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a:extLst>
              <a:ext uri="{FF2B5EF4-FFF2-40B4-BE49-F238E27FC236}">
                <a16:creationId xmlns:a16="http://schemas.microsoft.com/office/drawing/2014/main" id="{8C3CC652-92A5-4CA3-B06F-92BA8B1F466E}"/>
              </a:ext>
            </a:extLst>
          </p:cNvPr>
          <p:cNvSpPr>
            <a:spLocks noGrp="1" noChangeArrowheads="1"/>
          </p:cNvSpPr>
          <p:nvPr>
            <p:ph type="title"/>
          </p:nvPr>
        </p:nvSpPr>
        <p:spPr/>
        <p:txBody>
          <a:bodyPr/>
          <a:lstStyle/>
          <a:p>
            <a:pPr eaLnBrk="1" hangingPunct="1"/>
            <a:r>
              <a:rPr kumimoji="0" lang="ja-JP" altLang="en-US"/>
              <a:t>論理式を用いた検索</a:t>
            </a:r>
          </a:p>
        </p:txBody>
      </p:sp>
      <p:sp>
        <p:nvSpPr>
          <p:cNvPr id="19458" name="Rectangle 3">
            <a:extLst>
              <a:ext uri="{FF2B5EF4-FFF2-40B4-BE49-F238E27FC236}">
                <a16:creationId xmlns:a16="http://schemas.microsoft.com/office/drawing/2014/main" id="{930E2539-518A-424C-AFEB-33A3BD852757}"/>
              </a:ext>
            </a:extLst>
          </p:cNvPr>
          <p:cNvSpPr>
            <a:spLocks noGrp="1" noChangeArrowheads="1"/>
          </p:cNvSpPr>
          <p:nvPr>
            <p:ph type="body" idx="1"/>
          </p:nvPr>
        </p:nvSpPr>
        <p:spPr/>
        <p:txBody>
          <a:bodyPr/>
          <a:lstStyle/>
          <a:p>
            <a:pPr eaLnBrk="1" hangingPunct="1"/>
            <a:r>
              <a:rPr lang="en-US" altLang="ja-JP"/>
              <a:t>Google</a:t>
            </a:r>
            <a:r>
              <a:rPr lang="ja-JP" altLang="en-US"/>
              <a:t>等の全文検索式の検索サービスでは，論理式を用いると効率のよい検索を行える</a:t>
            </a:r>
          </a:p>
          <a:p>
            <a:pPr eaLnBrk="1" hangingPunct="1"/>
            <a:endParaRPr lang="ja-JP" altLang="en-US"/>
          </a:p>
          <a:p>
            <a:pPr eaLnBrk="1" hangingPunct="1"/>
            <a:r>
              <a:rPr lang="en-US" altLang="ja-JP"/>
              <a:t>Google</a:t>
            </a:r>
            <a:r>
              <a:rPr lang="ja-JP" altLang="en-US"/>
              <a:t>の検索条件フォーム</a:t>
            </a:r>
          </a:p>
          <a:p>
            <a:pPr lvl="1" eaLnBrk="1" hangingPunct="1"/>
            <a:r>
              <a:rPr lang="ja-JP" altLang="en-US"/>
              <a:t>検索に専用のフォームが用意されている場合もあるが，論理式で記述すると，簡単に書ける</a:t>
            </a:r>
          </a:p>
          <a:p>
            <a:pPr eaLnBrk="1" hangingPunct="1"/>
            <a:endParaRPr lang="en-US" altLang="ja-JP"/>
          </a:p>
        </p:txBody>
      </p:sp>
      <p:pic>
        <p:nvPicPr>
          <p:cNvPr id="19459" name="Picture 27">
            <a:extLst>
              <a:ext uri="{FF2B5EF4-FFF2-40B4-BE49-F238E27FC236}">
                <a16:creationId xmlns:a16="http://schemas.microsoft.com/office/drawing/2014/main" id="{576E6329-5D1B-46CD-B6A5-4819FA6F9DD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8888" y="5121275"/>
            <a:ext cx="6553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a:extLst>
              <a:ext uri="{FF2B5EF4-FFF2-40B4-BE49-F238E27FC236}">
                <a16:creationId xmlns:a16="http://schemas.microsoft.com/office/drawing/2014/main" id="{2456EF4F-2FBD-4010-9AA4-FF452645B8C7}"/>
              </a:ext>
            </a:extLst>
          </p:cNvPr>
          <p:cNvSpPr>
            <a:spLocks noGrp="1" noChangeArrowheads="1"/>
          </p:cNvSpPr>
          <p:nvPr>
            <p:ph type="title"/>
          </p:nvPr>
        </p:nvSpPr>
        <p:spPr/>
        <p:txBody>
          <a:bodyPr/>
          <a:lstStyle/>
          <a:p>
            <a:pPr eaLnBrk="1" hangingPunct="1"/>
            <a:r>
              <a:rPr kumimoji="0" lang="ja-JP" altLang="en-US" sz="3600"/>
              <a:t>論理式を用いた検索１</a:t>
            </a:r>
            <a:br>
              <a:rPr kumimoji="0" lang="ja-JP" altLang="en-US" sz="3600"/>
            </a:br>
            <a:r>
              <a:rPr kumimoji="0" lang="en-US" altLang="ja-JP" sz="3600"/>
              <a:t>AND</a:t>
            </a:r>
            <a:r>
              <a:rPr kumimoji="0" lang="ja-JP" altLang="en-US" sz="3600"/>
              <a:t>検索</a:t>
            </a:r>
          </a:p>
        </p:txBody>
      </p:sp>
      <p:sp>
        <p:nvSpPr>
          <p:cNvPr id="20482" name="Rectangle 3">
            <a:extLst>
              <a:ext uri="{FF2B5EF4-FFF2-40B4-BE49-F238E27FC236}">
                <a16:creationId xmlns:a16="http://schemas.microsoft.com/office/drawing/2014/main" id="{B4EAA76F-27D0-4BD3-BFB9-EF725D0D4F81}"/>
              </a:ext>
            </a:extLst>
          </p:cNvPr>
          <p:cNvSpPr>
            <a:spLocks noGrp="1" noChangeArrowheads="1"/>
          </p:cNvSpPr>
          <p:nvPr>
            <p:ph type="body" idx="1"/>
          </p:nvPr>
        </p:nvSpPr>
        <p:spPr/>
        <p:txBody>
          <a:bodyPr/>
          <a:lstStyle/>
          <a:p>
            <a:pPr eaLnBrk="1" hangingPunct="1"/>
            <a:r>
              <a:rPr lang="en-US" altLang="ja-JP" sz="2800"/>
              <a:t>AND</a:t>
            </a:r>
            <a:r>
              <a:rPr lang="ja-JP" altLang="en-US" sz="2800"/>
              <a:t>検索</a:t>
            </a:r>
          </a:p>
          <a:p>
            <a:pPr lvl="1" eaLnBrk="1" hangingPunct="1"/>
            <a:r>
              <a:rPr lang="en-US" altLang="ja-JP" sz="2400"/>
              <a:t>Keyword1</a:t>
            </a:r>
            <a:r>
              <a:rPr lang="ja-JP" altLang="en-US" sz="2400"/>
              <a:t> </a:t>
            </a:r>
            <a:r>
              <a:rPr lang="en-US" altLang="ja-JP" sz="2400"/>
              <a:t>AND Keyword2</a:t>
            </a:r>
            <a:r>
              <a:rPr lang="ja-JP" altLang="en-US" sz="2400"/>
              <a:t>　 のように入力</a:t>
            </a:r>
          </a:p>
          <a:p>
            <a:pPr lvl="2" eaLnBrk="1" hangingPunct="1"/>
            <a:r>
              <a:rPr lang="en-US" altLang="ja-JP" sz="2000"/>
              <a:t>2</a:t>
            </a:r>
            <a:r>
              <a:rPr lang="ja-JP" altLang="en-US" sz="2000"/>
              <a:t>つのキーワードがともに含まれるページが検索できる</a:t>
            </a:r>
          </a:p>
          <a:p>
            <a:pPr lvl="1" eaLnBrk="1" hangingPunct="1"/>
            <a:r>
              <a:rPr lang="ja-JP" altLang="en-US" sz="2400"/>
              <a:t>検索結果を絞り込むときには，キーワードを</a:t>
            </a:r>
            <a:r>
              <a:rPr lang="en-US" altLang="ja-JP" sz="2400"/>
              <a:t>AND</a:t>
            </a:r>
            <a:r>
              <a:rPr lang="ja-JP" altLang="en-US" sz="2400"/>
              <a:t>で追加</a:t>
            </a:r>
          </a:p>
          <a:p>
            <a:pPr lvl="2" eaLnBrk="1" hangingPunct="1"/>
            <a:r>
              <a:rPr lang="ja-JP" altLang="en-US" sz="2000"/>
              <a:t>（通常はスペースで</a:t>
            </a:r>
            <a:r>
              <a:rPr lang="en-US" altLang="ja-JP" sz="2000"/>
              <a:t>AND</a:t>
            </a:r>
            <a:r>
              <a:rPr lang="ja-JP" altLang="en-US" sz="2000"/>
              <a:t>を表現できるので，○○ △△と入力する）</a:t>
            </a:r>
          </a:p>
          <a:p>
            <a:pPr lvl="1" eaLnBrk="1" hangingPunct="1"/>
            <a:r>
              <a:rPr lang="ja-JP" altLang="en-US" sz="2400"/>
              <a:t>例：デジタル一眼　最安値　ソニー</a:t>
            </a:r>
          </a:p>
          <a:p>
            <a:pPr lvl="2" eaLnBrk="1" hangingPunct="1"/>
            <a:endParaRPr lang="en-US" altLang="ja-JP" sz="2000"/>
          </a:p>
        </p:txBody>
      </p:sp>
      <p:grpSp>
        <p:nvGrpSpPr>
          <p:cNvPr id="20483" name="Group 49">
            <a:extLst>
              <a:ext uri="{FF2B5EF4-FFF2-40B4-BE49-F238E27FC236}">
                <a16:creationId xmlns:a16="http://schemas.microsoft.com/office/drawing/2014/main" id="{04949A35-2BA3-4C23-9871-2DA27D0B4248}"/>
              </a:ext>
            </a:extLst>
          </p:cNvPr>
          <p:cNvGrpSpPr>
            <a:grpSpLocks noChangeAspect="1"/>
          </p:cNvGrpSpPr>
          <p:nvPr/>
        </p:nvGrpSpPr>
        <p:grpSpPr bwMode="auto">
          <a:xfrm>
            <a:off x="2749550" y="4451350"/>
            <a:ext cx="3548063" cy="2160588"/>
            <a:chOff x="1491" y="2925"/>
            <a:chExt cx="667" cy="406"/>
          </a:xfrm>
        </p:grpSpPr>
        <p:sp>
          <p:nvSpPr>
            <p:cNvPr id="20486" name="AutoShape 50">
              <a:extLst>
                <a:ext uri="{FF2B5EF4-FFF2-40B4-BE49-F238E27FC236}">
                  <a16:creationId xmlns:a16="http://schemas.microsoft.com/office/drawing/2014/main" id="{C41B553A-8555-402D-B36A-365AF3D7715F}"/>
                </a:ext>
              </a:extLst>
            </p:cNvPr>
            <p:cNvSpPr>
              <a:spLocks noChangeAspect="1" noChangeArrowheads="1" noTextEdit="1"/>
            </p:cNvSpPr>
            <p:nvPr/>
          </p:nvSpPr>
          <p:spPr bwMode="auto">
            <a:xfrm>
              <a:off x="1491" y="2925"/>
              <a:ext cx="667" cy="4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20487" name="Freeform 51">
              <a:extLst>
                <a:ext uri="{FF2B5EF4-FFF2-40B4-BE49-F238E27FC236}">
                  <a16:creationId xmlns:a16="http://schemas.microsoft.com/office/drawing/2014/main" id="{DC85952F-2DC4-45D8-A5F1-30C0E761F66E}"/>
                </a:ext>
              </a:extLst>
            </p:cNvPr>
            <p:cNvSpPr>
              <a:spLocks noChangeAspect="1"/>
            </p:cNvSpPr>
            <p:nvPr/>
          </p:nvSpPr>
          <p:spPr bwMode="auto">
            <a:xfrm>
              <a:off x="1747" y="2993"/>
              <a:ext cx="155" cy="271"/>
            </a:xfrm>
            <a:custGeom>
              <a:avLst/>
              <a:gdLst>
                <a:gd name="T0" fmla="*/ 0 w 412"/>
                <a:gd name="T1" fmla="*/ 0 h 723"/>
                <a:gd name="T2" fmla="*/ 0 w 412"/>
                <a:gd name="T3" fmla="*/ 0 h 723"/>
                <a:gd name="T4" fmla="*/ 0 w 412"/>
                <a:gd name="T5" fmla="*/ 0 h 723"/>
                <a:gd name="T6" fmla="*/ 0 w 412"/>
                <a:gd name="T7" fmla="*/ 0 h 723"/>
                <a:gd name="T8" fmla="*/ 0 w 412"/>
                <a:gd name="T9" fmla="*/ 0 h 723"/>
                <a:gd name="T10" fmla="*/ 0 60000 65536"/>
                <a:gd name="T11" fmla="*/ 0 60000 65536"/>
                <a:gd name="T12" fmla="*/ 0 60000 65536"/>
                <a:gd name="T13" fmla="*/ 0 60000 65536"/>
                <a:gd name="T14" fmla="*/ 0 60000 65536"/>
                <a:gd name="T15" fmla="*/ 0 w 412"/>
                <a:gd name="T16" fmla="*/ 0 h 723"/>
                <a:gd name="T17" fmla="*/ 412 w 412"/>
                <a:gd name="T18" fmla="*/ 723 h 723"/>
              </a:gdLst>
              <a:ahLst/>
              <a:cxnLst>
                <a:cxn ang="T10">
                  <a:pos x="T0" y="T1"/>
                </a:cxn>
                <a:cxn ang="T11">
                  <a:pos x="T2" y="T3"/>
                </a:cxn>
                <a:cxn ang="T12">
                  <a:pos x="T4" y="T5"/>
                </a:cxn>
                <a:cxn ang="T13">
                  <a:pos x="T6" y="T7"/>
                </a:cxn>
                <a:cxn ang="T14">
                  <a:pos x="T8" y="T9"/>
                </a:cxn>
              </a:cxnLst>
              <a:rect l="T15" t="T16" r="T17" b="T18"/>
              <a:pathLst>
                <a:path w="412" h="723">
                  <a:moveTo>
                    <a:pt x="202" y="723"/>
                  </a:moveTo>
                  <a:cubicBezTo>
                    <a:pt x="404" y="531"/>
                    <a:pt x="412" y="212"/>
                    <a:pt x="220" y="9"/>
                  </a:cubicBezTo>
                  <a:cubicBezTo>
                    <a:pt x="217" y="6"/>
                    <a:pt x="214" y="3"/>
                    <a:pt x="211" y="0"/>
                  </a:cubicBezTo>
                  <a:cubicBezTo>
                    <a:pt x="9" y="192"/>
                    <a:pt x="0" y="511"/>
                    <a:pt x="192" y="714"/>
                  </a:cubicBezTo>
                  <a:cubicBezTo>
                    <a:pt x="195" y="717"/>
                    <a:pt x="199" y="720"/>
                    <a:pt x="202" y="723"/>
                  </a:cubicBezTo>
                </a:path>
              </a:pathLst>
            </a:custGeom>
            <a:solidFill>
              <a:srgbClr val="9A9A9A"/>
            </a:solidFill>
            <a:ln w="0">
              <a:solidFill>
                <a:srgbClr val="000000"/>
              </a:solidFill>
              <a:round/>
              <a:headEnd/>
              <a:tailEnd/>
            </a:ln>
          </p:spPr>
          <p:txBody>
            <a:bodyPr/>
            <a:lstStyle/>
            <a:p>
              <a:endParaRPr lang="ja-JP" altLang="en-US"/>
            </a:p>
          </p:txBody>
        </p:sp>
        <p:sp>
          <p:nvSpPr>
            <p:cNvPr id="20488" name="Freeform 52">
              <a:extLst>
                <a:ext uri="{FF2B5EF4-FFF2-40B4-BE49-F238E27FC236}">
                  <a16:creationId xmlns:a16="http://schemas.microsoft.com/office/drawing/2014/main" id="{6547DA7E-6326-4734-B87A-D406B3092B20}"/>
                </a:ext>
              </a:extLst>
            </p:cNvPr>
            <p:cNvSpPr>
              <a:spLocks noChangeAspect="1"/>
            </p:cNvSpPr>
            <p:nvPr/>
          </p:nvSpPr>
          <p:spPr bwMode="auto">
            <a:xfrm>
              <a:off x="1747" y="2993"/>
              <a:ext cx="155" cy="271"/>
            </a:xfrm>
            <a:custGeom>
              <a:avLst/>
              <a:gdLst>
                <a:gd name="T0" fmla="*/ 76 w 155"/>
                <a:gd name="T1" fmla="*/ 271 h 271"/>
                <a:gd name="T2" fmla="*/ 83 w 155"/>
                <a:gd name="T3" fmla="*/ 3 h 271"/>
                <a:gd name="T4" fmla="*/ 79 w 155"/>
                <a:gd name="T5" fmla="*/ 0 h 271"/>
                <a:gd name="T6" fmla="*/ 72 w 155"/>
                <a:gd name="T7" fmla="*/ 267 h 271"/>
                <a:gd name="T8" fmla="*/ 76 w 155"/>
                <a:gd name="T9" fmla="*/ 271 h 271"/>
                <a:gd name="T10" fmla="*/ 0 60000 65536"/>
                <a:gd name="T11" fmla="*/ 0 60000 65536"/>
                <a:gd name="T12" fmla="*/ 0 60000 65536"/>
                <a:gd name="T13" fmla="*/ 0 60000 65536"/>
                <a:gd name="T14" fmla="*/ 0 60000 65536"/>
                <a:gd name="T15" fmla="*/ 0 w 155"/>
                <a:gd name="T16" fmla="*/ 0 h 271"/>
                <a:gd name="T17" fmla="*/ 155 w 155"/>
                <a:gd name="T18" fmla="*/ 271 h 271"/>
              </a:gdLst>
              <a:ahLst/>
              <a:cxnLst>
                <a:cxn ang="T10">
                  <a:pos x="T0" y="T1"/>
                </a:cxn>
                <a:cxn ang="T11">
                  <a:pos x="T2" y="T3"/>
                </a:cxn>
                <a:cxn ang="T12">
                  <a:pos x="T4" y="T5"/>
                </a:cxn>
                <a:cxn ang="T13">
                  <a:pos x="T6" y="T7"/>
                </a:cxn>
                <a:cxn ang="T14">
                  <a:pos x="T8" y="T9"/>
                </a:cxn>
              </a:cxnLst>
              <a:rect l="T15" t="T16" r="T17" b="T18"/>
              <a:pathLst>
                <a:path w="155" h="271">
                  <a:moveTo>
                    <a:pt x="76" y="271"/>
                  </a:moveTo>
                  <a:cubicBezTo>
                    <a:pt x="152" y="199"/>
                    <a:pt x="155" y="79"/>
                    <a:pt x="83" y="3"/>
                  </a:cubicBezTo>
                  <a:cubicBezTo>
                    <a:pt x="82" y="2"/>
                    <a:pt x="81" y="1"/>
                    <a:pt x="79" y="0"/>
                  </a:cubicBezTo>
                  <a:cubicBezTo>
                    <a:pt x="4" y="72"/>
                    <a:pt x="0" y="191"/>
                    <a:pt x="72" y="267"/>
                  </a:cubicBezTo>
                  <a:cubicBezTo>
                    <a:pt x="73" y="269"/>
                    <a:pt x="75" y="270"/>
                    <a:pt x="76" y="271"/>
                  </a:cubicBezTo>
                </a:path>
              </a:pathLst>
            </a:custGeom>
            <a:noFill/>
            <a:ln w="9525" cap="rnd">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20489" name="Freeform 53">
              <a:extLst>
                <a:ext uri="{FF2B5EF4-FFF2-40B4-BE49-F238E27FC236}">
                  <a16:creationId xmlns:a16="http://schemas.microsoft.com/office/drawing/2014/main" id="{BD78A71C-C914-4209-B877-F9F4ACA19EBB}"/>
                </a:ext>
              </a:extLst>
            </p:cNvPr>
            <p:cNvSpPr>
              <a:spLocks noChangeAspect="1"/>
            </p:cNvSpPr>
            <p:nvPr/>
          </p:nvSpPr>
          <p:spPr bwMode="auto">
            <a:xfrm>
              <a:off x="1485" y="2919"/>
              <a:ext cx="341" cy="416"/>
            </a:xfrm>
            <a:custGeom>
              <a:avLst/>
              <a:gdLst>
                <a:gd name="T0" fmla="*/ 0 w 911"/>
                <a:gd name="T1" fmla="*/ 0 h 1109"/>
                <a:gd name="T2" fmla="*/ 0 w 911"/>
                <a:gd name="T3" fmla="*/ 0 h 1109"/>
                <a:gd name="T4" fmla="*/ 0 w 911"/>
                <a:gd name="T5" fmla="*/ 0 h 1109"/>
                <a:gd name="T6" fmla="*/ 0 w 911"/>
                <a:gd name="T7" fmla="*/ 0 h 1109"/>
                <a:gd name="T8" fmla="*/ 0 w 911"/>
                <a:gd name="T9" fmla="*/ 0 h 1109"/>
                <a:gd name="T10" fmla="*/ 0 w 911"/>
                <a:gd name="T11" fmla="*/ 0 h 1109"/>
                <a:gd name="T12" fmla="*/ 0 60000 65536"/>
                <a:gd name="T13" fmla="*/ 0 60000 65536"/>
                <a:gd name="T14" fmla="*/ 0 60000 65536"/>
                <a:gd name="T15" fmla="*/ 0 60000 65536"/>
                <a:gd name="T16" fmla="*/ 0 60000 65536"/>
                <a:gd name="T17" fmla="*/ 0 60000 65536"/>
                <a:gd name="T18" fmla="*/ 0 w 911"/>
                <a:gd name="T19" fmla="*/ 0 h 1109"/>
                <a:gd name="T20" fmla="*/ 911 w 911"/>
                <a:gd name="T21" fmla="*/ 1109 h 1109"/>
              </a:gdLst>
              <a:ahLst/>
              <a:cxnLst>
                <a:cxn ang="T12">
                  <a:pos x="T0" y="T1"/>
                </a:cxn>
                <a:cxn ang="T13">
                  <a:pos x="T2" y="T3"/>
                </a:cxn>
                <a:cxn ang="T14">
                  <a:pos x="T4" y="T5"/>
                </a:cxn>
                <a:cxn ang="T15">
                  <a:pos x="T6" y="T7"/>
                </a:cxn>
                <a:cxn ang="T16">
                  <a:pos x="T8" y="T9"/>
                </a:cxn>
                <a:cxn ang="T17">
                  <a:pos x="T10" y="T11"/>
                </a:cxn>
              </a:cxnLst>
              <a:rect l="T18" t="T19" r="T20" b="T21"/>
              <a:pathLst>
                <a:path w="911" h="1109">
                  <a:moveTo>
                    <a:pt x="902" y="920"/>
                  </a:moveTo>
                  <a:cubicBezTo>
                    <a:pt x="704" y="723"/>
                    <a:pt x="704" y="403"/>
                    <a:pt x="901" y="206"/>
                  </a:cubicBezTo>
                  <a:cubicBezTo>
                    <a:pt x="905" y="203"/>
                    <a:pt x="908" y="200"/>
                    <a:pt x="911" y="197"/>
                  </a:cubicBezTo>
                  <a:cubicBezTo>
                    <a:pt x="714" y="0"/>
                    <a:pt x="394" y="0"/>
                    <a:pt x="197" y="197"/>
                  </a:cubicBezTo>
                  <a:cubicBezTo>
                    <a:pt x="0" y="394"/>
                    <a:pt x="0" y="714"/>
                    <a:pt x="197" y="911"/>
                  </a:cubicBezTo>
                  <a:cubicBezTo>
                    <a:pt x="391" y="1105"/>
                    <a:pt x="703" y="1109"/>
                    <a:pt x="902" y="920"/>
                  </a:cubicBezTo>
                </a:path>
              </a:pathLst>
            </a:custGeom>
            <a:solidFill>
              <a:srgbClr val="FFFFFF"/>
            </a:solidFill>
            <a:ln w="0">
              <a:solidFill>
                <a:srgbClr val="000000"/>
              </a:solidFill>
              <a:round/>
              <a:headEnd/>
              <a:tailEnd/>
            </a:ln>
          </p:spPr>
          <p:txBody>
            <a:bodyPr/>
            <a:lstStyle/>
            <a:p>
              <a:endParaRPr lang="ja-JP" altLang="en-US"/>
            </a:p>
          </p:txBody>
        </p:sp>
        <p:sp>
          <p:nvSpPr>
            <p:cNvPr id="20490" name="Freeform 54">
              <a:extLst>
                <a:ext uri="{FF2B5EF4-FFF2-40B4-BE49-F238E27FC236}">
                  <a16:creationId xmlns:a16="http://schemas.microsoft.com/office/drawing/2014/main" id="{57AD4D60-F102-4FAA-89A3-F58EDD7996A1}"/>
                </a:ext>
              </a:extLst>
            </p:cNvPr>
            <p:cNvSpPr>
              <a:spLocks noChangeAspect="1"/>
            </p:cNvSpPr>
            <p:nvPr/>
          </p:nvSpPr>
          <p:spPr bwMode="auto">
            <a:xfrm>
              <a:off x="1485" y="2919"/>
              <a:ext cx="341" cy="416"/>
            </a:xfrm>
            <a:custGeom>
              <a:avLst/>
              <a:gdLst>
                <a:gd name="T0" fmla="*/ 338 w 341"/>
                <a:gd name="T1" fmla="*/ 345 h 416"/>
                <a:gd name="T2" fmla="*/ 338 w 341"/>
                <a:gd name="T3" fmla="*/ 77 h 416"/>
                <a:gd name="T4" fmla="*/ 341 w 341"/>
                <a:gd name="T5" fmla="*/ 74 h 416"/>
                <a:gd name="T6" fmla="*/ 74 w 341"/>
                <a:gd name="T7" fmla="*/ 74 h 416"/>
                <a:gd name="T8" fmla="*/ 74 w 341"/>
                <a:gd name="T9" fmla="*/ 341 h 416"/>
                <a:gd name="T10" fmla="*/ 338 w 341"/>
                <a:gd name="T11" fmla="*/ 345 h 416"/>
                <a:gd name="T12" fmla="*/ 0 60000 65536"/>
                <a:gd name="T13" fmla="*/ 0 60000 65536"/>
                <a:gd name="T14" fmla="*/ 0 60000 65536"/>
                <a:gd name="T15" fmla="*/ 0 60000 65536"/>
                <a:gd name="T16" fmla="*/ 0 60000 65536"/>
                <a:gd name="T17" fmla="*/ 0 60000 65536"/>
                <a:gd name="T18" fmla="*/ 0 w 341"/>
                <a:gd name="T19" fmla="*/ 0 h 416"/>
                <a:gd name="T20" fmla="*/ 341 w 341"/>
                <a:gd name="T21" fmla="*/ 416 h 416"/>
              </a:gdLst>
              <a:ahLst/>
              <a:cxnLst>
                <a:cxn ang="T12">
                  <a:pos x="T0" y="T1"/>
                </a:cxn>
                <a:cxn ang="T13">
                  <a:pos x="T2" y="T3"/>
                </a:cxn>
                <a:cxn ang="T14">
                  <a:pos x="T4" y="T5"/>
                </a:cxn>
                <a:cxn ang="T15">
                  <a:pos x="T6" y="T7"/>
                </a:cxn>
                <a:cxn ang="T16">
                  <a:pos x="T8" y="T9"/>
                </a:cxn>
                <a:cxn ang="T17">
                  <a:pos x="T10" y="T11"/>
                </a:cxn>
              </a:cxnLst>
              <a:rect l="T18" t="T19" r="T20" b="T21"/>
              <a:pathLst>
                <a:path w="341" h="416">
                  <a:moveTo>
                    <a:pt x="338" y="345"/>
                  </a:moveTo>
                  <a:cubicBezTo>
                    <a:pt x="264" y="271"/>
                    <a:pt x="264" y="151"/>
                    <a:pt x="338" y="77"/>
                  </a:cubicBezTo>
                  <a:cubicBezTo>
                    <a:pt x="339" y="76"/>
                    <a:pt x="340" y="75"/>
                    <a:pt x="341" y="74"/>
                  </a:cubicBezTo>
                  <a:cubicBezTo>
                    <a:pt x="267" y="0"/>
                    <a:pt x="147" y="0"/>
                    <a:pt x="74" y="74"/>
                  </a:cubicBezTo>
                  <a:cubicBezTo>
                    <a:pt x="0" y="147"/>
                    <a:pt x="0" y="267"/>
                    <a:pt x="74" y="341"/>
                  </a:cubicBezTo>
                  <a:cubicBezTo>
                    <a:pt x="146" y="414"/>
                    <a:pt x="263" y="416"/>
                    <a:pt x="338" y="345"/>
                  </a:cubicBezTo>
                </a:path>
              </a:pathLst>
            </a:custGeom>
            <a:noFill/>
            <a:ln w="9525" cap="rnd">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20491" name="Freeform 55">
              <a:extLst>
                <a:ext uri="{FF2B5EF4-FFF2-40B4-BE49-F238E27FC236}">
                  <a16:creationId xmlns:a16="http://schemas.microsoft.com/office/drawing/2014/main" id="{1EE79155-993E-4040-B534-3F2500B7ECED}"/>
                </a:ext>
              </a:extLst>
            </p:cNvPr>
            <p:cNvSpPr>
              <a:spLocks noChangeAspect="1"/>
            </p:cNvSpPr>
            <p:nvPr/>
          </p:nvSpPr>
          <p:spPr bwMode="auto">
            <a:xfrm>
              <a:off x="1823" y="2922"/>
              <a:ext cx="342" cy="416"/>
            </a:xfrm>
            <a:custGeom>
              <a:avLst/>
              <a:gdLst>
                <a:gd name="T0" fmla="*/ 0 w 911"/>
                <a:gd name="T1" fmla="*/ 0 h 1108"/>
                <a:gd name="T2" fmla="*/ 0 w 911"/>
                <a:gd name="T3" fmla="*/ 0 h 1108"/>
                <a:gd name="T4" fmla="*/ 0 w 911"/>
                <a:gd name="T5" fmla="*/ 0 h 1108"/>
                <a:gd name="T6" fmla="*/ 0 w 911"/>
                <a:gd name="T7" fmla="*/ 0 h 1108"/>
                <a:gd name="T8" fmla="*/ 0 w 911"/>
                <a:gd name="T9" fmla="*/ 0 h 1108"/>
                <a:gd name="T10" fmla="*/ 0 w 911"/>
                <a:gd name="T11" fmla="*/ 0 h 1108"/>
                <a:gd name="T12" fmla="*/ 0 w 911"/>
                <a:gd name="T13" fmla="*/ 0 h 1108"/>
                <a:gd name="T14" fmla="*/ 0 60000 65536"/>
                <a:gd name="T15" fmla="*/ 0 60000 65536"/>
                <a:gd name="T16" fmla="*/ 0 60000 65536"/>
                <a:gd name="T17" fmla="*/ 0 60000 65536"/>
                <a:gd name="T18" fmla="*/ 0 60000 65536"/>
                <a:gd name="T19" fmla="*/ 0 60000 65536"/>
                <a:gd name="T20" fmla="*/ 0 60000 65536"/>
                <a:gd name="T21" fmla="*/ 0 w 911"/>
                <a:gd name="T22" fmla="*/ 0 h 1108"/>
                <a:gd name="T23" fmla="*/ 911 w 911"/>
                <a:gd name="T24" fmla="*/ 1108 h 110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11" h="1108">
                  <a:moveTo>
                    <a:pt x="0" y="911"/>
                  </a:moveTo>
                  <a:cubicBezTo>
                    <a:pt x="197" y="1108"/>
                    <a:pt x="517" y="1108"/>
                    <a:pt x="714" y="911"/>
                  </a:cubicBezTo>
                  <a:cubicBezTo>
                    <a:pt x="911" y="714"/>
                    <a:pt x="911" y="394"/>
                    <a:pt x="714" y="197"/>
                  </a:cubicBezTo>
                  <a:cubicBezTo>
                    <a:pt x="520" y="4"/>
                    <a:pt x="207" y="0"/>
                    <a:pt x="9" y="188"/>
                  </a:cubicBezTo>
                  <a:cubicBezTo>
                    <a:pt x="206" y="385"/>
                    <a:pt x="206" y="705"/>
                    <a:pt x="9" y="902"/>
                  </a:cubicBezTo>
                  <a:cubicBezTo>
                    <a:pt x="6" y="905"/>
                    <a:pt x="3" y="908"/>
                    <a:pt x="0" y="911"/>
                  </a:cubicBezTo>
                  <a:close/>
                </a:path>
              </a:pathLst>
            </a:custGeom>
            <a:solidFill>
              <a:srgbClr val="FFFFFF"/>
            </a:solidFill>
            <a:ln w="0">
              <a:solidFill>
                <a:srgbClr val="000000"/>
              </a:solidFill>
              <a:round/>
              <a:headEnd/>
              <a:tailEnd/>
            </a:ln>
          </p:spPr>
          <p:txBody>
            <a:bodyPr/>
            <a:lstStyle/>
            <a:p>
              <a:endParaRPr lang="ja-JP" altLang="en-US"/>
            </a:p>
          </p:txBody>
        </p:sp>
        <p:sp>
          <p:nvSpPr>
            <p:cNvPr id="20492" name="Freeform 56">
              <a:extLst>
                <a:ext uri="{FF2B5EF4-FFF2-40B4-BE49-F238E27FC236}">
                  <a16:creationId xmlns:a16="http://schemas.microsoft.com/office/drawing/2014/main" id="{617B2005-3DD9-4FA7-834F-91AF747A385E}"/>
                </a:ext>
              </a:extLst>
            </p:cNvPr>
            <p:cNvSpPr>
              <a:spLocks noChangeAspect="1"/>
            </p:cNvSpPr>
            <p:nvPr/>
          </p:nvSpPr>
          <p:spPr bwMode="auto">
            <a:xfrm>
              <a:off x="1823" y="2922"/>
              <a:ext cx="342" cy="416"/>
            </a:xfrm>
            <a:custGeom>
              <a:avLst/>
              <a:gdLst>
                <a:gd name="T0" fmla="*/ 0 w 911"/>
                <a:gd name="T1" fmla="*/ 0 h 1108"/>
                <a:gd name="T2" fmla="*/ 0 w 911"/>
                <a:gd name="T3" fmla="*/ 0 h 1108"/>
                <a:gd name="T4" fmla="*/ 0 w 911"/>
                <a:gd name="T5" fmla="*/ 0 h 1108"/>
                <a:gd name="T6" fmla="*/ 0 w 911"/>
                <a:gd name="T7" fmla="*/ 0 h 1108"/>
                <a:gd name="T8" fmla="*/ 0 w 911"/>
                <a:gd name="T9" fmla="*/ 0 h 1108"/>
                <a:gd name="T10" fmla="*/ 0 w 911"/>
                <a:gd name="T11" fmla="*/ 0 h 1108"/>
                <a:gd name="T12" fmla="*/ 0 w 911"/>
                <a:gd name="T13" fmla="*/ 0 h 1108"/>
                <a:gd name="T14" fmla="*/ 0 60000 65536"/>
                <a:gd name="T15" fmla="*/ 0 60000 65536"/>
                <a:gd name="T16" fmla="*/ 0 60000 65536"/>
                <a:gd name="T17" fmla="*/ 0 60000 65536"/>
                <a:gd name="T18" fmla="*/ 0 60000 65536"/>
                <a:gd name="T19" fmla="*/ 0 60000 65536"/>
                <a:gd name="T20" fmla="*/ 0 60000 65536"/>
                <a:gd name="T21" fmla="*/ 0 w 911"/>
                <a:gd name="T22" fmla="*/ 0 h 1108"/>
                <a:gd name="T23" fmla="*/ 911 w 911"/>
                <a:gd name="T24" fmla="*/ 1108 h 110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11" h="1108">
                  <a:moveTo>
                    <a:pt x="0" y="911"/>
                  </a:moveTo>
                  <a:cubicBezTo>
                    <a:pt x="197" y="1108"/>
                    <a:pt x="517" y="1108"/>
                    <a:pt x="714" y="911"/>
                  </a:cubicBezTo>
                  <a:cubicBezTo>
                    <a:pt x="911" y="714"/>
                    <a:pt x="911" y="394"/>
                    <a:pt x="714" y="197"/>
                  </a:cubicBezTo>
                  <a:cubicBezTo>
                    <a:pt x="520" y="4"/>
                    <a:pt x="207" y="0"/>
                    <a:pt x="9" y="188"/>
                  </a:cubicBezTo>
                  <a:cubicBezTo>
                    <a:pt x="206" y="385"/>
                    <a:pt x="206" y="705"/>
                    <a:pt x="9" y="902"/>
                  </a:cubicBezTo>
                  <a:cubicBezTo>
                    <a:pt x="6" y="905"/>
                    <a:pt x="3" y="908"/>
                    <a:pt x="0" y="911"/>
                  </a:cubicBezTo>
                  <a:close/>
                </a:path>
              </a:pathLst>
            </a:custGeom>
            <a:noFill/>
            <a:ln w="9525" cap="rnd">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grpSp>
      <p:sp>
        <p:nvSpPr>
          <p:cNvPr id="20484" name="Text Box 57">
            <a:extLst>
              <a:ext uri="{FF2B5EF4-FFF2-40B4-BE49-F238E27FC236}">
                <a16:creationId xmlns:a16="http://schemas.microsoft.com/office/drawing/2014/main" id="{5B3F88F9-FD5A-4CCC-814F-F7C45BB8DEC6}"/>
              </a:ext>
            </a:extLst>
          </p:cNvPr>
          <p:cNvSpPr txBox="1">
            <a:spLocks noChangeAspect="1" noChangeArrowheads="1"/>
          </p:cNvSpPr>
          <p:nvPr/>
        </p:nvSpPr>
        <p:spPr bwMode="auto">
          <a:xfrm>
            <a:off x="3024188" y="4648200"/>
            <a:ext cx="1458912"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r>
              <a:rPr lang="en-US" altLang="ja-JP" sz="1800"/>
              <a:t>Keyword1</a:t>
            </a:r>
          </a:p>
        </p:txBody>
      </p:sp>
      <p:sp>
        <p:nvSpPr>
          <p:cNvPr id="20485" name="Text Box 58">
            <a:extLst>
              <a:ext uri="{FF2B5EF4-FFF2-40B4-BE49-F238E27FC236}">
                <a16:creationId xmlns:a16="http://schemas.microsoft.com/office/drawing/2014/main" id="{23A527BA-0CBD-45D6-8D57-E00E60D01CEF}"/>
              </a:ext>
            </a:extLst>
          </p:cNvPr>
          <p:cNvSpPr txBox="1">
            <a:spLocks noChangeAspect="1" noChangeArrowheads="1"/>
          </p:cNvSpPr>
          <p:nvPr/>
        </p:nvSpPr>
        <p:spPr bwMode="auto">
          <a:xfrm>
            <a:off x="4524375" y="4648200"/>
            <a:ext cx="145732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r>
              <a:rPr lang="en-US" altLang="ja-JP" sz="1800"/>
              <a:t>Keyword2</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a:extLst>
              <a:ext uri="{FF2B5EF4-FFF2-40B4-BE49-F238E27FC236}">
                <a16:creationId xmlns:a16="http://schemas.microsoft.com/office/drawing/2014/main" id="{3D2A5B5D-9269-4D12-9BD9-695E3B509843}"/>
              </a:ext>
            </a:extLst>
          </p:cNvPr>
          <p:cNvSpPr>
            <a:spLocks noGrp="1" noChangeArrowheads="1"/>
          </p:cNvSpPr>
          <p:nvPr>
            <p:ph type="title"/>
          </p:nvPr>
        </p:nvSpPr>
        <p:spPr/>
        <p:txBody>
          <a:bodyPr/>
          <a:lstStyle/>
          <a:p>
            <a:pPr eaLnBrk="1" hangingPunct="1"/>
            <a:r>
              <a:rPr kumimoji="0" lang="ja-JP" altLang="en-US" sz="3600"/>
              <a:t>論理式を用いた検索２</a:t>
            </a:r>
            <a:br>
              <a:rPr kumimoji="0" lang="ja-JP" altLang="en-US" sz="3600"/>
            </a:br>
            <a:r>
              <a:rPr kumimoji="0" lang="en-US" altLang="ja-JP" sz="3600"/>
              <a:t>OR</a:t>
            </a:r>
            <a:r>
              <a:rPr kumimoji="0" lang="ja-JP" altLang="en-US" sz="3600"/>
              <a:t>検索</a:t>
            </a:r>
          </a:p>
        </p:txBody>
      </p:sp>
      <p:sp>
        <p:nvSpPr>
          <p:cNvPr id="21506" name="Rectangle 3">
            <a:extLst>
              <a:ext uri="{FF2B5EF4-FFF2-40B4-BE49-F238E27FC236}">
                <a16:creationId xmlns:a16="http://schemas.microsoft.com/office/drawing/2014/main" id="{9B58001F-BC40-4661-9572-8B3B8F50F3E4}"/>
              </a:ext>
            </a:extLst>
          </p:cNvPr>
          <p:cNvSpPr>
            <a:spLocks noGrp="1" noChangeArrowheads="1"/>
          </p:cNvSpPr>
          <p:nvPr>
            <p:ph type="body" idx="1"/>
          </p:nvPr>
        </p:nvSpPr>
        <p:spPr/>
        <p:txBody>
          <a:bodyPr/>
          <a:lstStyle/>
          <a:p>
            <a:pPr eaLnBrk="1" hangingPunct="1"/>
            <a:r>
              <a:rPr lang="en-US" altLang="ja-JP" sz="2800"/>
              <a:t>OR</a:t>
            </a:r>
            <a:r>
              <a:rPr lang="ja-JP" altLang="en-US" sz="2800"/>
              <a:t>検索</a:t>
            </a:r>
          </a:p>
          <a:p>
            <a:pPr lvl="1" eaLnBrk="1" hangingPunct="1"/>
            <a:r>
              <a:rPr lang="en-US" altLang="ja-JP" sz="2400"/>
              <a:t>Keyword1</a:t>
            </a:r>
            <a:r>
              <a:rPr lang="ja-JP" altLang="en-US" sz="2400"/>
              <a:t> </a:t>
            </a:r>
            <a:r>
              <a:rPr lang="en-US" altLang="ja-JP" sz="2400"/>
              <a:t>OR Keyword2</a:t>
            </a:r>
            <a:r>
              <a:rPr lang="ja-JP" altLang="en-US" sz="2400"/>
              <a:t>　のように入力</a:t>
            </a:r>
          </a:p>
          <a:p>
            <a:pPr lvl="2" eaLnBrk="1" hangingPunct="1"/>
            <a:r>
              <a:rPr lang="en-US" altLang="ja-JP" sz="2000"/>
              <a:t>2</a:t>
            </a:r>
            <a:r>
              <a:rPr lang="ja-JP" altLang="en-US" sz="2000"/>
              <a:t>つのキーワードのうち少なくともどちらかが含まれるページが検索できる</a:t>
            </a:r>
          </a:p>
          <a:p>
            <a:pPr lvl="1" eaLnBrk="1" hangingPunct="1"/>
            <a:r>
              <a:rPr lang="ja-JP" altLang="en-US" sz="2400"/>
              <a:t>例えば，</a:t>
            </a:r>
            <a:r>
              <a:rPr lang="en-US" altLang="ja-JP" sz="2400"/>
              <a:t>1</a:t>
            </a:r>
            <a:r>
              <a:rPr lang="ja-JP" altLang="en-US" sz="2400"/>
              <a:t>つのものに</a:t>
            </a:r>
            <a:r>
              <a:rPr lang="en-US" altLang="ja-JP" sz="2400"/>
              <a:t>2</a:t>
            </a:r>
            <a:r>
              <a:rPr lang="ja-JP" altLang="en-US" sz="2400"/>
              <a:t>つ以上の名前があり，その両方を網羅した検索を行いたい場合に利用する</a:t>
            </a:r>
          </a:p>
          <a:p>
            <a:pPr lvl="1" eaLnBrk="1" hangingPunct="1"/>
            <a:r>
              <a:rPr lang="ja-JP" altLang="en-US" sz="2400"/>
              <a:t>例：湘南藤沢キャンパス </a:t>
            </a:r>
            <a:r>
              <a:rPr lang="en-US" altLang="ja-JP" sz="2400"/>
              <a:t>OR SFC</a:t>
            </a:r>
          </a:p>
        </p:txBody>
      </p:sp>
      <p:grpSp>
        <p:nvGrpSpPr>
          <p:cNvPr id="21507" name="Group 4">
            <a:extLst>
              <a:ext uri="{FF2B5EF4-FFF2-40B4-BE49-F238E27FC236}">
                <a16:creationId xmlns:a16="http://schemas.microsoft.com/office/drawing/2014/main" id="{376D3838-FAF6-4533-B73F-E21B611FD658}"/>
              </a:ext>
            </a:extLst>
          </p:cNvPr>
          <p:cNvGrpSpPr>
            <a:grpSpLocks noChangeAspect="1"/>
          </p:cNvGrpSpPr>
          <p:nvPr/>
        </p:nvGrpSpPr>
        <p:grpSpPr bwMode="auto">
          <a:xfrm>
            <a:off x="2782888" y="4556125"/>
            <a:ext cx="3544887" cy="2159000"/>
            <a:chOff x="612" y="2557"/>
            <a:chExt cx="2665" cy="1622"/>
          </a:xfrm>
        </p:grpSpPr>
        <p:grpSp>
          <p:nvGrpSpPr>
            <p:cNvPr id="21508" name="Group 5">
              <a:extLst>
                <a:ext uri="{FF2B5EF4-FFF2-40B4-BE49-F238E27FC236}">
                  <a16:creationId xmlns:a16="http://schemas.microsoft.com/office/drawing/2014/main" id="{517396BE-B329-4332-B627-BD9073F9AAE4}"/>
                </a:ext>
              </a:extLst>
            </p:cNvPr>
            <p:cNvGrpSpPr>
              <a:grpSpLocks noChangeAspect="1"/>
            </p:cNvGrpSpPr>
            <p:nvPr/>
          </p:nvGrpSpPr>
          <p:grpSpPr bwMode="auto">
            <a:xfrm>
              <a:off x="612" y="2557"/>
              <a:ext cx="2665" cy="1622"/>
              <a:chOff x="1519" y="2443"/>
              <a:chExt cx="667" cy="406"/>
            </a:xfrm>
          </p:grpSpPr>
          <p:sp>
            <p:nvSpPr>
              <p:cNvPr id="21511" name="AutoShape 6">
                <a:extLst>
                  <a:ext uri="{FF2B5EF4-FFF2-40B4-BE49-F238E27FC236}">
                    <a16:creationId xmlns:a16="http://schemas.microsoft.com/office/drawing/2014/main" id="{F26CE846-C689-45DA-982F-2B5796AA0067}"/>
                  </a:ext>
                </a:extLst>
              </p:cNvPr>
              <p:cNvSpPr>
                <a:spLocks noChangeAspect="1" noChangeArrowheads="1" noTextEdit="1"/>
              </p:cNvSpPr>
              <p:nvPr/>
            </p:nvSpPr>
            <p:spPr bwMode="auto">
              <a:xfrm>
                <a:off x="1519" y="2443"/>
                <a:ext cx="667" cy="4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21512" name="Freeform 7">
                <a:extLst>
                  <a:ext uri="{FF2B5EF4-FFF2-40B4-BE49-F238E27FC236}">
                    <a16:creationId xmlns:a16="http://schemas.microsoft.com/office/drawing/2014/main" id="{E3E881D7-882A-44B5-9F77-6391329F6216}"/>
                  </a:ext>
                </a:extLst>
              </p:cNvPr>
              <p:cNvSpPr>
                <a:spLocks noChangeAspect="1"/>
              </p:cNvSpPr>
              <p:nvPr/>
            </p:nvSpPr>
            <p:spPr bwMode="auto">
              <a:xfrm>
                <a:off x="1775" y="2511"/>
                <a:ext cx="155" cy="271"/>
              </a:xfrm>
              <a:custGeom>
                <a:avLst/>
                <a:gdLst>
                  <a:gd name="T0" fmla="*/ 0 w 412"/>
                  <a:gd name="T1" fmla="*/ 0 h 723"/>
                  <a:gd name="T2" fmla="*/ 0 w 412"/>
                  <a:gd name="T3" fmla="*/ 0 h 723"/>
                  <a:gd name="T4" fmla="*/ 0 w 412"/>
                  <a:gd name="T5" fmla="*/ 0 h 723"/>
                  <a:gd name="T6" fmla="*/ 0 w 412"/>
                  <a:gd name="T7" fmla="*/ 0 h 723"/>
                  <a:gd name="T8" fmla="*/ 0 w 412"/>
                  <a:gd name="T9" fmla="*/ 0 h 723"/>
                  <a:gd name="T10" fmla="*/ 0 60000 65536"/>
                  <a:gd name="T11" fmla="*/ 0 60000 65536"/>
                  <a:gd name="T12" fmla="*/ 0 60000 65536"/>
                  <a:gd name="T13" fmla="*/ 0 60000 65536"/>
                  <a:gd name="T14" fmla="*/ 0 60000 65536"/>
                  <a:gd name="T15" fmla="*/ 0 w 412"/>
                  <a:gd name="T16" fmla="*/ 0 h 723"/>
                  <a:gd name="T17" fmla="*/ 412 w 412"/>
                  <a:gd name="T18" fmla="*/ 723 h 723"/>
                </a:gdLst>
                <a:ahLst/>
                <a:cxnLst>
                  <a:cxn ang="T10">
                    <a:pos x="T0" y="T1"/>
                  </a:cxn>
                  <a:cxn ang="T11">
                    <a:pos x="T2" y="T3"/>
                  </a:cxn>
                  <a:cxn ang="T12">
                    <a:pos x="T4" y="T5"/>
                  </a:cxn>
                  <a:cxn ang="T13">
                    <a:pos x="T6" y="T7"/>
                  </a:cxn>
                  <a:cxn ang="T14">
                    <a:pos x="T8" y="T9"/>
                  </a:cxn>
                </a:cxnLst>
                <a:rect l="T15" t="T16" r="T17" b="T18"/>
                <a:pathLst>
                  <a:path w="412" h="723">
                    <a:moveTo>
                      <a:pt x="202" y="723"/>
                    </a:moveTo>
                    <a:cubicBezTo>
                      <a:pt x="404" y="531"/>
                      <a:pt x="412" y="212"/>
                      <a:pt x="220" y="9"/>
                    </a:cubicBezTo>
                    <a:cubicBezTo>
                      <a:pt x="217" y="6"/>
                      <a:pt x="214" y="3"/>
                      <a:pt x="211" y="0"/>
                    </a:cubicBezTo>
                    <a:cubicBezTo>
                      <a:pt x="9" y="192"/>
                      <a:pt x="0" y="511"/>
                      <a:pt x="192" y="714"/>
                    </a:cubicBezTo>
                    <a:cubicBezTo>
                      <a:pt x="195" y="717"/>
                      <a:pt x="199" y="720"/>
                      <a:pt x="202" y="723"/>
                    </a:cubicBezTo>
                  </a:path>
                </a:pathLst>
              </a:custGeom>
              <a:solidFill>
                <a:srgbClr val="9A9A9A"/>
              </a:solidFill>
              <a:ln w="0">
                <a:solidFill>
                  <a:srgbClr val="000000"/>
                </a:solidFill>
                <a:round/>
                <a:headEnd/>
                <a:tailEnd/>
              </a:ln>
            </p:spPr>
            <p:txBody>
              <a:bodyPr/>
              <a:lstStyle/>
              <a:p>
                <a:endParaRPr lang="ja-JP" altLang="en-US"/>
              </a:p>
            </p:txBody>
          </p:sp>
          <p:sp>
            <p:nvSpPr>
              <p:cNvPr id="21513" name="Freeform 8">
                <a:extLst>
                  <a:ext uri="{FF2B5EF4-FFF2-40B4-BE49-F238E27FC236}">
                    <a16:creationId xmlns:a16="http://schemas.microsoft.com/office/drawing/2014/main" id="{F1D64D43-B963-4B96-9C78-FCE6222260D5}"/>
                  </a:ext>
                </a:extLst>
              </p:cNvPr>
              <p:cNvSpPr>
                <a:spLocks noChangeAspect="1"/>
              </p:cNvSpPr>
              <p:nvPr/>
            </p:nvSpPr>
            <p:spPr bwMode="auto">
              <a:xfrm>
                <a:off x="1775" y="2511"/>
                <a:ext cx="155" cy="271"/>
              </a:xfrm>
              <a:custGeom>
                <a:avLst/>
                <a:gdLst>
                  <a:gd name="T0" fmla="*/ 76 w 155"/>
                  <a:gd name="T1" fmla="*/ 271 h 271"/>
                  <a:gd name="T2" fmla="*/ 83 w 155"/>
                  <a:gd name="T3" fmla="*/ 3 h 271"/>
                  <a:gd name="T4" fmla="*/ 79 w 155"/>
                  <a:gd name="T5" fmla="*/ 0 h 271"/>
                  <a:gd name="T6" fmla="*/ 72 w 155"/>
                  <a:gd name="T7" fmla="*/ 267 h 271"/>
                  <a:gd name="T8" fmla="*/ 76 w 155"/>
                  <a:gd name="T9" fmla="*/ 271 h 271"/>
                  <a:gd name="T10" fmla="*/ 0 60000 65536"/>
                  <a:gd name="T11" fmla="*/ 0 60000 65536"/>
                  <a:gd name="T12" fmla="*/ 0 60000 65536"/>
                  <a:gd name="T13" fmla="*/ 0 60000 65536"/>
                  <a:gd name="T14" fmla="*/ 0 60000 65536"/>
                  <a:gd name="T15" fmla="*/ 0 w 155"/>
                  <a:gd name="T16" fmla="*/ 0 h 271"/>
                  <a:gd name="T17" fmla="*/ 155 w 155"/>
                  <a:gd name="T18" fmla="*/ 271 h 271"/>
                </a:gdLst>
                <a:ahLst/>
                <a:cxnLst>
                  <a:cxn ang="T10">
                    <a:pos x="T0" y="T1"/>
                  </a:cxn>
                  <a:cxn ang="T11">
                    <a:pos x="T2" y="T3"/>
                  </a:cxn>
                  <a:cxn ang="T12">
                    <a:pos x="T4" y="T5"/>
                  </a:cxn>
                  <a:cxn ang="T13">
                    <a:pos x="T6" y="T7"/>
                  </a:cxn>
                  <a:cxn ang="T14">
                    <a:pos x="T8" y="T9"/>
                  </a:cxn>
                </a:cxnLst>
                <a:rect l="T15" t="T16" r="T17" b="T18"/>
                <a:pathLst>
                  <a:path w="155" h="271">
                    <a:moveTo>
                      <a:pt x="76" y="271"/>
                    </a:moveTo>
                    <a:cubicBezTo>
                      <a:pt x="152" y="199"/>
                      <a:pt x="155" y="79"/>
                      <a:pt x="83" y="3"/>
                    </a:cubicBezTo>
                    <a:cubicBezTo>
                      <a:pt x="82" y="2"/>
                      <a:pt x="81" y="1"/>
                      <a:pt x="79" y="0"/>
                    </a:cubicBezTo>
                    <a:cubicBezTo>
                      <a:pt x="4" y="72"/>
                      <a:pt x="0" y="191"/>
                      <a:pt x="72" y="267"/>
                    </a:cubicBezTo>
                    <a:cubicBezTo>
                      <a:pt x="73" y="269"/>
                      <a:pt x="75" y="270"/>
                      <a:pt x="76" y="271"/>
                    </a:cubicBezTo>
                  </a:path>
                </a:pathLst>
              </a:custGeom>
              <a:noFill/>
              <a:ln w="9525" cap="rnd">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21514" name="Freeform 9">
                <a:extLst>
                  <a:ext uri="{FF2B5EF4-FFF2-40B4-BE49-F238E27FC236}">
                    <a16:creationId xmlns:a16="http://schemas.microsoft.com/office/drawing/2014/main" id="{FE7AD9C9-0BAD-4FFC-BF11-A391A844F5B6}"/>
                  </a:ext>
                </a:extLst>
              </p:cNvPr>
              <p:cNvSpPr>
                <a:spLocks noChangeAspect="1"/>
              </p:cNvSpPr>
              <p:nvPr/>
            </p:nvSpPr>
            <p:spPr bwMode="auto">
              <a:xfrm>
                <a:off x="1513" y="2437"/>
                <a:ext cx="341" cy="416"/>
              </a:xfrm>
              <a:custGeom>
                <a:avLst/>
                <a:gdLst>
                  <a:gd name="T0" fmla="*/ 0 w 911"/>
                  <a:gd name="T1" fmla="*/ 0 h 1109"/>
                  <a:gd name="T2" fmla="*/ 0 w 911"/>
                  <a:gd name="T3" fmla="*/ 0 h 1109"/>
                  <a:gd name="T4" fmla="*/ 0 w 911"/>
                  <a:gd name="T5" fmla="*/ 0 h 1109"/>
                  <a:gd name="T6" fmla="*/ 0 w 911"/>
                  <a:gd name="T7" fmla="*/ 0 h 1109"/>
                  <a:gd name="T8" fmla="*/ 0 w 911"/>
                  <a:gd name="T9" fmla="*/ 0 h 1109"/>
                  <a:gd name="T10" fmla="*/ 0 w 911"/>
                  <a:gd name="T11" fmla="*/ 0 h 1109"/>
                  <a:gd name="T12" fmla="*/ 0 60000 65536"/>
                  <a:gd name="T13" fmla="*/ 0 60000 65536"/>
                  <a:gd name="T14" fmla="*/ 0 60000 65536"/>
                  <a:gd name="T15" fmla="*/ 0 60000 65536"/>
                  <a:gd name="T16" fmla="*/ 0 60000 65536"/>
                  <a:gd name="T17" fmla="*/ 0 60000 65536"/>
                  <a:gd name="T18" fmla="*/ 0 w 911"/>
                  <a:gd name="T19" fmla="*/ 0 h 1109"/>
                  <a:gd name="T20" fmla="*/ 911 w 911"/>
                  <a:gd name="T21" fmla="*/ 1109 h 1109"/>
                </a:gdLst>
                <a:ahLst/>
                <a:cxnLst>
                  <a:cxn ang="T12">
                    <a:pos x="T0" y="T1"/>
                  </a:cxn>
                  <a:cxn ang="T13">
                    <a:pos x="T2" y="T3"/>
                  </a:cxn>
                  <a:cxn ang="T14">
                    <a:pos x="T4" y="T5"/>
                  </a:cxn>
                  <a:cxn ang="T15">
                    <a:pos x="T6" y="T7"/>
                  </a:cxn>
                  <a:cxn ang="T16">
                    <a:pos x="T8" y="T9"/>
                  </a:cxn>
                  <a:cxn ang="T17">
                    <a:pos x="T10" y="T11"/>
                  </a:cxn>
                </a:cxnLst>
                <a:rect l="T18" t="T19" r="T20" b="T21"/>
                <a:pathLst>
                  <a:path w="911" h="1109">
                    <a:moveTo>
                      <a:pt x="902" y="920"/>
                    </a:moveTo>
                    <a:cubicBezTo>
                      <a:pt x="704" y="723"/>
                      <a:pt x="704" y="403"/>
                      <a:pt x="901" y="206"/>
                    </a:cubicBezTo>
                    <a:cubicBezTo>
                      <a:pt x="905" y="203"/>
                      <a:pt x="908" y="200"/>
                      <a:pt x="911" y="197"/>
                    </a:cubicBezTo>
                    <a:cubicBezTo>
                      <a:pt x="714" y="0"/>
                      <a:pt x="394" y="0"/>
                      <a:pt x="197" y="197"/>
                    </a:cubicBezTo>
                    <a:cubicBezTo>
                      <a:pt x="0" y="394"/>
                      <a:pt x="0" y="714"/>
                      <a:pt x="197" y="911"/>
                    </a:cubicBezTo>
                    <a:cubicBezTo>
                      <a:pt x="391" y="1105"/>
                      <a:pt x="703" y="1109"/>
                      <a:pt x="902" y="920"/>
                    </a:cubicBezTo>
                  </a:path>
                </a:pathLst>
              </a:custGeom>
              <a:solidFill>
                <a:srgbClr val="9A9A9A"/>
              </a:solidFill>
              <a:ln w="0">
                <a:solidFill>
                  <a:srgbClr val="000000"/>
                </a:solidFill>
                <a:round/>
                <a:headEnd/>
                <a:tailEnd/>
              </a:ln>
            </p:spPr>
            <p:txBody>
              <a:bodyPr/>
              <a:lstStyle/>
              <a:p>
                <a:endParaRPr lang="ja-JP" altLang="en-US"/>
              </a:p>
            </p:txBody>
          </p:sp>
          <p:sp>
            <p:nvSpPr>
              <p:cNvPr id="21515" name="Freeform 10">
                <a:extLst>
                  <a:ext uri="{FF2B5EF4-FFF2-40B4-BE49-F238E27FC236}">
                    <a16:creationId xmlns:a16="http://schemas.microsoft.com/office/drawing/2014/main" id="{1D373C68-66B9-42D6-8939-89CA5B69BEB5}"/>
                  </a:ext>
                </a:extLst>
              </p:cNvPr>
              <p:cNvSpPr>
                <a:spLocks noChangeAspect="1"/>
              </p:cNvSpPr>
              <p:nvPr/>
            </p:nvSpPr>
            <p:spPr bwMode="auto">
              <a:xfrm>
                <a:off x="1513" y="2437"/>
                <a:ext cx="341" cy="416"/>
              </a:xfrm>
              <a:custGeom>
                <a:avLst/>
                <a:gdLst>
                  <a:gd name="T0" fmla="*/ 338 w 341"/>
                  <a:gd name="T1" fmla="*/ 345 h 416"/>
                  <a:gd name="T2" fmla="*/ 338 w 341"/>
                  <a:gd name="T3" fmla="*/ 77 h 416"/>
                  <a:gd name="T4" fmla="*/ 341 w 341"/>
                  <a:gd name="T5" fmla="*/ 74 h 416"/>
                  <a:gd name="T6" fmla="*/ 74 w 341"/>
                  <a:gd name="T7" fmla="*/ 74 h 416"/>
                  <a:gd name="T8" fmla="*/ 74 w 341"/>
                  <a:gd name="T9" fmla="*/ 341 h 416"/>
                  <a:gd name="T10" fmla="*/ 338 w 341"/>
                  <a:gd name="T11" fmla="*/ 345 h 416"/>
                  <a:gd name="T12" fmla="*/ 0 60000 65536"/>
                  <a:gd name="T13" fmla="*/ 0 60000 65536"/>
                  <a:gd name="T14" fmla="*/ 0 60000 65536"/>
                  <a:gd name="T15" fmla="*/ 0 60000 65536"/>
                  <a:gd name="T16" fmla="*/ 0 60000 65536"/>
                  <a:gd name="T17" fmla="*/ 0 60000 65536"/>
                  <a:gd name="T18" fmla="*/ 0 w 341"/>
                  <a:gd name="T19" fmla="*/ 0 h 416"/>
                  <a:gd name="T20" fmla="*/ 341 w 341"/>
                  <a:gd name="T21" fmla="*/ 416 h 416"/>
                </a:gdLst>
                <a:ahLst/>
                <a:cxnLst>
                  <a:cxn ang="T12">
                    <a:pos x="T0" y="T1"/>
                  </a:cxn>
                  <a:cxn ang="T13">
                    <a:pos x="T2" y="T3"/>
                  </a:cxn>
                  <a:cxn ang="T14">
                    <a:pos x="T4" y="T5"/>
                  </a:cxn>
                  <a:cxn ang="T15">
                    <a:pos x="T6" y="T7"/>
                  </a:cxn>
                  <a:cxn ang="T16">
                    <a:pos x="T8" y="T9"/>
                  </a:cxn>
                  <a:cxn ang="T17">
                    <a:pos x="T10" y="T11"/>
                  </a:cxn>
                </a:cxnLst>
                <a:rect l="T18" t="T19" r="T20" b="T21"/>
                <a:pathLst>
                  <a:path w="341" h="416">
                    <a:moveTo>
                      <a:pt x="338" y="345"/>
                    </a:moveTo>
                    <a:cubicBezTo>
                      <a:pt x="264" y="271"/>
                      <a:pt x="264" y="151"/>
                      <a:pt x="338" y="77"/>
                    </a:cubicBezTo>
                    <a:cubicBezTo>
                      <a:pt x="339" y="76"/>
                      <a:pt x="340" y="75"/>
                      <a:pt x="341" y="74"/>
                    </a:cubicBezTo>
                    <a:cubicBezTo>
                      <a:pt x="267" y="0"/>
                      <a:pt x="147" y="0"/>
                      <a:pt x="74" y="74"/>
                    </a:cubicBezTo>
                    <a:cubicBezTo>
                      <a:pt x="0" y="147"/>
                      <a:pt x="0" y="267"/>
                      <a:pt x="74" y="341"/>
                    </a:cubicBezTo>
                    <a:cubicBezTo>
                      <a:pt x="146" y="414"/>
                      <a:pt x="263" y="416"/>
                      <a:pt x="338" y="345"/>
                    </a:cubicBezTo>
                  </a:path>
                </a:pathLst>
              </a:custGeom>
              <a:noFill/>
              <a:ln w="9525" cap="rnd">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21516" name="Freeform 11">
                <a:extLst>
                  <a:ext uri="{FF2B5EF4-FFF2-40B4-BE49-F238E27FC236}">
                    <a16:creationId xmlns:a16="http://schemas.microsoft.com/office/drawing/2014/main" id="{2E672247-DB2D-4102-B334-2CD6367F5E78}"/>
                  </a:ext>
                </a:extLst>
              </p:cNvPr>
              <p:cNvSpPr>
                <a:spLocks noChangeAspect="1"/>
              </p:cNvSpPr>
              <p:nvPr/>
            </p:nvSpPr>
            <p:spPr bwMode="auto">
              <a:xfrm>
                <a:off x="1851" y="2440"/>
                <a:ext cx="342" cy="416"/>
              </a:xfrm>
              <a:custGeom>
                <a:avLst/>
                <a:gdLst>
                  <a:gd name="T0" fmla="*/ 0 w 911"/>
                  <a:gd name="T1" fmla="*/ 0 h 1108"/>
                  <a:gd name="T2" fmla="*/ 0 w 911"/>
                  <a:gd name="T3" fmla="*/ 0 h 1108"/>
                  <a:gd name="T4" fmla="*/ 0 w 911"/>
                  <a:gd name="T5" fmla="*/ 0 h 1108"/>
                  <a:gd name="T6" fmla="*/ 0 w 911"/>
                  <a:gd name="T7" fmla="*/ 0 h 1108"/>
                  <a:gd name="T8" fmla="*/ 0 w 911"/>
                  <a:gd name="T9" fmla="*/ 0 h 1108"/>
                  <a:gd name="T10" fmla="*/ 0 w 911"/>
                  <a:gd name="T11" fmla="*/ 0 h 1108"/>
                  <a:gd name="T12" fmla="*/ 0 w 911"/>
                  <a:gd name="T13" fmla="*/ 0 h 1108"/>
                  <a:gd name="T14" fmla="*/ 0 60000 65536"/>
                  <a:gd name="T15" fmla="*/ 0 60000 65536"/>
                  <a:gd name="T16" fmla="*/ 0 60000 65536"/>
                  <a:gd name="T17" fmla="*/ 0 60000 65536"/>
                  <a:gd name="T18" fmla="*/ 0 60000 65536"/>
                  <a:gd name="T19" fmla="*/ 0 60000 65536"/>
                  <a:gd name="T20" fmla="*/ 0 60000 65536"/>
                  <a:gd name="T21" fmla="*/ 0 w 911"/>
                  <a:gd name="T22" fmla="*/ 0 h 1108"/>
                  <a:gd name="T23" fmla="*/ 911 w 911"/>
                  <a:gd name="T24" fmla="*/ 1108 h 110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11" h="1108">
                    <a:moveTo>
                      <a:pt x="0" y="911"/>
                    </a:moveTo>
                    <a:cubicBezTo>
                      <a:pt x="197" y="1108"/>
                      <a:pt x="517" y="1108"/>
                      <a:pt x="714" y="911"/>
                    </a:cubicBezTo>
                    <a:cubicBezTo>
                      <a:pt x="911" y="714"/>
                      <a:pt x="911" y="394"/>
                      <a:pt x="714" y="197"/>
                    </a:cubicBezTo>
                    <a:cubicBezTo>
                      <a:pt x="520" y="4"/>
                      <a:pt x="207" y="0"/>
                      <a:pt x="9" y="188"/>
                    </a:cubicBezTo>
                    <a:cubicBezTo>
                      <a:pt x="206" y="385"/>
                      <a:pt x="206" y="705"/>
                      <a:pt x="9" y="902"/>
                    </a:cubicBezTo>
                    <a:cubicBezTo>
                      <a:pt x="6" y="905"/>
                      <a:pt x="3" y="908"/>
                      <a:pt x="0" y="911"/>
                    </a:cubicBezTo>
                    <a:close/>
                  </a:path>
                </a:pathLst>
              </a:custGeom>
              <a:solidFill>
                <a:srgbClr val="9A9A9A"/>
              </a:solidFill>
              <a:ln w="0">
                <a:solidFill>
                  <a:srgbClr val="000000"/>
                </a:solidFill>
                <a:round/>
                <a:headEnd/>
                <a:tailEnd/>
              </a:ln>
            </p:spPr>
            <p:txBody>
              <a:bodyPr/>
              <a:lstStyle/>
              <a:p>
                <a:endParaRPr lang="ja-JP" altLang="en-US"/>
              </a:p>
            </p:txBody>
          </p:sp>
          <p:sp>
            <p:nvSpPr>
              <p:cNvPr id="21517" name="Freeform 12">
                <a:extLst>
                  <a:ext uri="{FF2B5EF4-FFF2-40B4-BE49-F238E27FC236}">
                    <a16:creationId xmlns:a16="http://schemas.microsoft.com/office/drawing/2014/main" id="{BAEE2BF3-1327-4385-9E6E-0CDF30B61341}"/>
                  </a:ext>
                </a:extLst>
              </p:cNvPr>
              <p:cNvSpPr>
                <a:spLocks noChangeAspect="1"/>
              </p:cNvSpPr>
              <p:nvPr/>
            </p:nvSpPr>
            <p:spPr bwMode="auto">
              <a:xfrm>
                <a:off x="1851" y="2440"/>
                <a:ext cx="342" cy="416"/>
              </a:xfrm>
              <a:custGeom>
                <a:avLst/>
                <a:gdLst>
                  <a:gd name="T0" fmla="*/ 0 w 911"/>
                  <a:gd name="T1" fmla="*/ 0 h 1108"/>
                  <a:gd name="T2" fmla="*/ 0 w 911"/>
                  <a:gd name="T3" fmla="*/ 0 h 1108"/>
                  <a:gd name="T4" fmla="*/ 0 w 911"/>
                  <a:gd name="T5" fmla="*/ 0 h 1108"/>
                  <a:gd name="T6" fmla="*/ 0 w 911"/>
                  <a:gd name="T7" fmla="*/ 0 h 1108"/>
                  <a:gd name="T8" fmla="*/ 0 w 911"/>
                  <a:gd name="T9" fmla="*/ 0 h 1108"/>
                  <a:gd name="T10" fmla="*/ 0 w 911"/>
                  <a:gd name="T11" fmla="*/ 0 h 1108"/>
                  <a:gd name="T12" fmla="*/ 0 w 911"/>
                  <a:gd name="T13" fmla="*/ 0 h 1108"/>
                  <a:gd name="T14" fmla="*/ 0 60000 65536"/>
                  <a:gd name="T15" fmla="*/ 0 60000 65536"/>
                  <a:gd name="T16" fmla="*/ 0 60000 65536"/>
                  <a:gd name="T17" fmla="*/ 0 60000 65536"/>
                  <a:gd name="T18" fmla="*/ 0 60000 65536"/>
                  <a:gd name="T19" fmla="*/ 0 60000 65536"/>
                  <a:gd name="T20" fmla="*/ 0 60000 65536"/>
                  <a:gd name="T21" fmla="*/ 0 w 911"/>
                  <a:gd name="T22" fmla="*/ 0 h 1108"/>
                  <a:gd name="T23" fmla="*/ 911 w 911"/>
                  <a:gd name="T24" fmla="*/ 1108 h 110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11" h="1108">
                    <a:moveTo>
                      <a:pt x="0" y="911"/>
                    </a:moveTo>
                    <a:cubicBezTo>
                      <a:pt x="197" y="1108"/>
                      <a:pt x="517" y="1108"/>
                      <a:pt x="714" y="911"/>
                    </a:cubicBezTo>
                    <a:cubicBezTo>
                      <a:pt x="911" y="714"/>
                      <a:pt x="911" y="394"/>
                      <a:pt x="714" y="197"/>
                    </a:cubicBezTo>
                    <a:cubicBezTo>
                      <a:pt x="520" y="4"/>
                      <a:pt x="207" y="0"/>
                      <a:pt x="9" y="188"/>
                    </a:cubicBezTo>
                    <a:cubicBezTo>
                      <a:pt x="206" y="385"/>
                      <a:pt x="206" y="705"/>
                      <a:pt x="9" y="902"/>
                    </a:cubicBezTo>
                    <a:cubicBezTo>
                      <a:pt x="6" y="905"/>
                      <a:pt x="3" y="908"/>
                      <a:pt x="0" y="911"/>
                    </a:cubicBezTo>
                    <a:close/>
                  </a:path>
                </a:pathLst>
              </a:custGeom>
              <a:noFill/>
              <a:ln w="9525" cap="rnd">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grpSp>
        <p:sp>
          <p:nvSpPr>
            <p:cNvPr id="21509" name="Text Box 13">
              <a:extLst>
                <a:ext uri="{FF2B5EF4-FFF2-40B4-BE49-F238E27FC236}">
                  <a16:creationId xmlns:a16="http://schemas.microsoft.com/office/drawing/2014/main" id="{86711BCE-CF28-4398-9BA8-3774AA6FBEE1}"/>
                </a:ext>
              </a:extLst>
            </p:cNvPr>
            <p:cNvSpPr txBox="1">
              <a:spLocks noChangeAspect="1" noChangeArrowheads="1"/>
            </p:cNvSpPr>
            <p:nvPr/>
          </p:nvSpPr>
          <p:spPr bwMode="auto">
            <a:xfrm>
              <a:off x="897" y="2699"/>
              <a:ext cx="1048" cy="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r>
                <a:rPr lang="en-US" altLang="ja-JP" sz="1800"/>
                <a:t>Keyword1</a:t>
              </a:r>
            </a:p>
          </p:txBody>
        </p:sp>
        <p:sp>
          <p:nvSpPr>
            <p:cNvPr id="21510" name="Text Box 14">
              <a:extLst>
                <a:ext uri="{FF2B5EF4-FFF2-40B4-BE49-F238E27FC236}">
                  <a16:creationId xmlns:a16="http://schemas.microsoft.com/office/drawing/2014/main" id="{4EF67F89-12AF-4395-BE90-A287CF051EE3}"/>
                </a:ext>
              </a:extLst>
            </p:cNvPr>
            <p:cNvSpPr txBox="1">
              <a:spLocks noChangeAspect="1" noChangeArrowheads="1"/>
            </p:cNvSpPr>
            <p:nvPr/>
          </p:nvSpPr>
          <p:spPr bwMode="auto">
            <a:xfrm>
              <a:off x="1973" y="2699"/>
              <a:ext cx="1047" cy="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r>
                <a:rPr lang="en-US" altLang="ja-JP" sz="1800"/>
                <a:t>Keyword2</a:t>
              </a:r>
            </a:p>
          </p:txBody>
        </p:sp>
      </p:gr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a:extLst>
              <a:ext uri="{FF2B5EF4-FFF2-40B4-BE49-F238E27FC236}">
                <a16:creationId xmlns:a16="http://schemas.microsoft.com/office/drawing/2014/main" id="{46484866-F4A4-4731-A169-60FFBCB45708}"/>
              </a:ext>
            </a:extLst>
          </p:cNvPr>
          <p:cNvSpPr>
            <a:spLocks noGrp="1" noChangeArrowheads="1"/>
          </p:cNvSpPr>
          <p:nvPr>
            <p:ph type="title"/>
          </p:nvPr>
        </p:nvSpPr>
        <p:spPr/>
        <p:txBody>
          <a:bodyPr/>
          <a:lstStyle/>
          <a:p>
            <a:pPr eaLnBrk="1" hangingPunct="1"/>
            <a:r>
              <a:rPr kumimoji="0" lang="ja-JP" altLang="en-US" sz="3600"/>
              <a:t>論理式を用いた検索３</a:t>
            </a:r>
            <a:br>
              <a:rPr kumimoji="0" lang="ja-JP" altLang="en-US" sz="3600"/>
            </a:br>
            <a:r>
              <a:rPr kumimoji="0" lang="en-US" altLang="ja-JP" sz="3600"/>
              <a:t>NOT</a:t>
            </a:r>
            <a:r>
              <a:rPr kumimoji="0" lang="ja-JP" altLang="en-US" sz="3600"/>
              <a:t>検索</a:t>
            </a:r>
          </a:p>
        </p:txBody>
      </p:sp>
      <p:sp>
        <p:nvSpPr>
          <p:cNvPr id="22530" name="Rectangle 3">
            <a:extLst>
              <a:ext uri="{FF2B5EF4-FFF2-40B4-BE49-F238E27FC236}">
                <a16:creationId xmlns:a16="http://schemas.microsoft.com/office/drawing/2014/main" id="{A92E489B-0B1E-47A4-B1E3-2AEC295394A5}"/>
              </a:ext>
            </a:extLst>
          </p:cNvPr>
          <p:cNvSpPr>
            <a:spLocks noGrp="1" noChangeArrowheads="1"/>
          </p:cNvSpPr>
          <p:nvPr>
            <p:ph type="body" idx="1"/>
          </p:nvPr>
        </p:nvSpPr>
        <p:spPr/>
        <p:txBody>
          <a:bodyPr/>
          <a:lstStyle/>
          <a:p>
            <a:pPr eaLnBrk="1" hangingPunct="1"/>
            <a:r>
              <a:rPr lang="en-US" altLang="ja-JP" sz="2800"/>
              <a:t>NOT</a:t>
            </a:r>
            <a:r>
              <a:rPr lang="ja-JP" altLang="en-US" sz="2800"/>
              <a:t>検索</a:t>
            </a:r>
          </a:p>
          <a:p>
            <a:pPr lvl="1" eaLnBrk="1" hangingPunct="1"/>
            <a:r>
              <a:rPr lang="en-US" altLang="ja-JP" sz="2400"/>
              <a:t>Keyword1</a:t>
            </a:r>
            <a:r>
              <a:rPr lang="ja-JP" altLang="en-US" sz="2400"/>
              <a:t> </a:t>
            </a:r>
            <a:r>
              <a:rPr lang="en-US" altLang="ja-JP" sz="2400"/>
              <a:t>NOT Keyword2</a:t>
            </a:r>
            <a:r>
              <a:rPr lang="ja-JP" altLang="en-US" sz="2400"/>
              <a:t>　のように入力</a:t>
            </a:r>
          </a:p>
          <a:p>
            <a:pPr lvl="2" eaLnBrk="1" hangingPunct="1"/>
            <a:r>
              <a:rPr lang="ja-JP" altLang="en-US" sz="2000"/>
              <a:t> ○○を含むページの中から，△△が含まれるページを取り除いたページを検索できる</a:t>
            </a:r>
          </a:p>
          <a:p>
            <a:pPr lvl="1" eaLnBrk="1" hangingPunct="1"/>
            <a:r>
              <a:rPr lang="ja-JP" altLang="en-US" sz="2400"/>
              <a:t>正式には，</a:t>
            </a:r>
            <a:r>
              <a:rPr lang="en-US" altLang="ja-JP" sz="2400"/>
              <a:t>Keyword1 AND NOT Keyword2</a:t>
            </a:r>
            <a:r>
              <a:rPr lang="ja-JP" altLang="en-US" sz="2400"/>
              <a:t>と書くが，通常</a:t>
            </a:r>
            <a:r>
              <a:rPr lang="en-US" altLang="ja-JP" sz="2400"/>
              <a:t>AND</a:t>
            </a:r>
            <a:r>
              <a:rPr lang="ja-JP" altLang="en-US" sz="2400"/>
              <a:t>は省略される</a:t>
            </a:r>
          </a:p>
        </p:txBody>
      </p:sp>
      <p:grpSp>
        <p:nvGrpSpPr>
          <p:cNvPr id="22531" name="Group 64">
            <a:extLst>
              <a:ext uri="{FF2B5EF4-FFF2-40B4-BE49-F238E27FC236}">
                <a16:creationId xmlns:a16="http://schemas.microsoft.com/office/drawing/2014/main" id="{D3CC0FAC-267C-4356-84D6-C0CA6467C961}"/>
              </a:ext>
            </a:extLst>
          </p:cNvPr>
          <p:cNvGrpSpPr>
            <a:grpSpLocks noChangeAspect="1"/>
          </p:cNvGrpSpPr>
          <p:nvPr/>
        </p:nvGrpSpPr>
        <p:grpSpPr bwMode="auto">
          <a:xfrm>
            <a:off x="2781300" y="4329113"/>
            <a:ext cx="3546475" cy="2159000"/>
            <a:chOff x="697" y="2273"/>
            <a:chExt cx="2580" cy="1570"/>
          </a:xfrm>
        </p:grpSpPr>
        <p:grpSp>
          <p:nvGrpSpPr>
            <p:cNvPr id="22532" name="Group 65">
              <a:extLst>
                <a:ext uri="{FF2B5EF4-FFF2-40B4-BE49-F238E27FC236}">
                  <a16:creationId xmlns:a16="http://schemas.microsoft.com/office/drawing/2014/main" id="{64393EB9-C02F-4045-A4C2-7F349CA1F17D}"/>
                </a:ext>
              </a:extLst>
            </p:cNvPr>
            <p:cNvGrpSpPr>
              <a:grpSpLocks noChangeAspect="1"/>
            </p:cNvGrpSpPr>
            <p:nvPr/>
          </p:nvGrpSpPr>
          <p:grpSpPr bwMode="auto">
            <a:xfrm>
              <a:off x="697" y="2273"/>
              <a:ext cx="2580" cy="1570"/>
              <a:chOff x="1576" y="1990"/>
              <a:chExt cx="667" cy="406"/>
            </a:xfrm>
          </p:grpSpPr>
          <p:sp>
            <p:nvSpPr>
              <p:cNvPr id="22535" name="AutoShape 66">
                <a:extLst>
                  <a:ext uri="{FF2B5EF4-FFF2-40B4-BE49-F238E27FC236}">
                    <a16:creationId xmlns:a16="http://schemas.microsoft.com/office/drawing/2014/main" id="{2297F98E-61BE-4498-B49F-8D2CE3E37B28}"/>
                  </a:ext>
                </a:extLst>
              </p:cNvPr>
              <p:cNvSpPr>
                <a:spLocks noChangeAspect="1" noChangeArrowheads="1" noTextEdit="1"/>
              </p:cNvSpPr>
              <p:nvPr/>
            </p:nvSpPr>
            <p:spPr bwMode="auto">
              <a:xfrm>
                <a:off x="1576" y="1990"/>
                <a:ext cx="667" cy="4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22536" name="Freeform 67">
                <a:extLst>
                  <a:ext uri="{FF2B5EF4-FFF2-40B4-BE49-F238E27FC236}">
                    <a16:creationId xmlns:a16="http://schemas.microsoft.com/office/drawing/2014/main" id="{01A43117-9BA2-4DA5-8D7B-C348682DD38F}"/>
                  </a:ext>
                </a:extLst>
              </p:cNvPr>
              <p:cNvSpPr>
                <a:spLocks noChangeAspect="1"/>
              </p:cNvSpPr>
              <p:nvPr/>
            </p:nvSpPr>
            <p:spPr bwMode="auto">
              <a:xfrm>
                <a:off x="1832" y="2058"/>
                <a:ext cx="155" cy="271"/>
              </a:xfrm>
              <a:custGeom>
                <a:avLst/>
                <a:gdLst>
                  <a:gd name="T0" fmla="*/ 0 w 412"/>
                  <a:gd name="T1" fmla="*/ 0 h 723"/>
                  <a:gd name="T2" fmla="*/ 0 w 412"/>
                  <a:gd name="T3" fmla="*/ 0 h 723"/>
                  <a:gd name="T4" fmla="*/ 0 w 412"/>
                  <a:gd name="T5" fmla="*/ 0 h 723"/>
                  <a:gd name="T6" fmla="*/ 0 w 412"/>
                  <a:gd name="T7" fmla="*/ 0 h 723"/>
                  <a:gd name="T8" fmla="*/ 0 w 412"/>
                  <a:gd name="T9" fmla="*/ 0 h 723"/>
                  <a:gd name="T10" fmla="*/ 0 60000 65536"/>
                  <a:gd name="T11" fmla="*/ 0 60000 65536"/>
                  <a:gd name="T12" fmla="*/ 0 60000 65536"/>
                  <a:gd name="T13" fmla="*/ 0 60000 65536"/>
                  <a:gd name="T14" fmla="*/ 0 60000 65536"/>
                  <a:gd name="T15" fmla="*/ 0 w 412"/>
                  <a:gd name="T16" fmla="*/ 0 h 723"/>
                  <a:gd name="T17" fmla="*/ 412 w 412"/>
                  <a:gd name="T18" fmla="*/ 723 h 723"/>
                </a:gdLst>
                <a:ahLst/>
                <a:cxnLst>
                  <a:cxn ang="T10">
                    <a:pos x="T0" y="T1"/>
                  </a:cxn>
                  <a:cxn ang="T11">
                    <a:pos x="T2" y="T3"/>
                  </a:cxn>
                  <a:cxn ang="T12">
                    <a:pos x="T4" y="T5"/>
                  </a:cxn>
                  <a:cxn ang="T13">
                    <a:pos x="T6" y="T7"/>
                  </a:cxn>
                  <a:cxn ang="T14">
                    <a:pos x="T8" y="T9"/>
                  </a:cxn>
                </a:cxnLst>
                <a:rect l="T15" t="T16" r="T17" b="T18"/>
                <a:pathLst>
                  <a:path w="412" h="723">
                    <a:moveTo>
                      <a:pt x="202" y="723"/>
                    </a:moveTo>
                    <a:cubicBezTo>
                      <a:pt x="404" y="531"/>
                      <a:pt x="412" y="212"/>
                      <a:pt x="220" y="9"/>
                    </a:cubicBezTo>
                    <a:cubicBezTo>
                      <a:pt x="217" y="6"/>
                      <a:pt x="214" y="3"/>
                      <a:pt x="211" y="0"/>
                    </a:cubicBezTo>
                    <a:cubicBezTo>
                      <a:pt x="9" y="192"/>
                      <a:pt x="0" y="511"/>
                      <a:pt x="192" y="714"/>
                    </a:cubicBezTo>
                    <a:cubicBezTo>
                      <a:pt x="195" y="717"/>
                      <a:pt x="199" y="720"/>
                      <a:pt x="202" y="723"/>
                    </a:cubicBezTo>
                  </a:path>
                </a:pathLst>
              </a:custGeom>
              <a:solidFill>
                <a:srgbClr val="FFFFFF"/>
              </a:solidFill>
              <a:ln w="0">
                <a:solidFill>
                  <a:srgbClr val="000000"/>
                </a:solidFill>
                <a:round/>
                <a:headEnd/>
                <a:tailEnd/>
              </a:ln>
            </p:spPr>
            <p:txBody>
              <a:bodyPr/>
              <a:lstStyle/>
              <a:p>
                <a:endParaRPr lang="ja-JP" altLang="en-US"/>
              </a:p>
            </p:txBody>
          </p:sp>
          <p:sp>
            <p:nvSpPr>
              <p:cNvPr id="22537" name="Freeform 68">
                <a:extLst>
                  <a:ext uri="{FF2B5EF4-FFF2-40B4-BE49-F238E27FC236}">
                    <a16:creationId xmlns:a16="http://schemas.microsoft.com/office/drawing/2014/main" id="{A8432AB1-F961-4C7D-B98A-511D54D5F724}"/>
                  </a:ext>
                </a:extLst>
              </p:cNvPr>
              <p:cNvSpPr>
                <a:spLocks noChangeAspect="1"/>
              </p:cNvSpPr>
              <p:nvPr/>
            </p:nvSpPr>
            <p:spPr bwMode="auto">
              <a:xfrm>
                <a:off x="1832" y="2058"/>
                <a:ext cx="155" cy="271"/>
              </a:xfrm>
              <a:custGeom>
                <a:avLst/>
                <a:gdLst>
                  <a:gd name="T0" fmla="*/ 76 w 155"/>
                  <a:gd name="T1" fmla="*/ 271 h 271"/>
                  <a:gd name="T2" fmla="*/ 83 w 155"/>
                  <a:gd name="T3" fmla="*/ 3 h 271"/>
                  <a:gd name="T4" fmla="*/ 79 w 155"/>
                  <a:gd name="T5" fmla="*/ 0 h 271"/>
                  <a:gd name="T6" fmla="*/ 72 w 155"/>
                  <a:gd name="T7" fmla="*/ 267 h 271"/>
                  <a:gd name="T8" fmla="*/ 76 w 155"/>
                  <a:gd name="T9" fmla="*/ 271 h 271"/>
                  <a:gd name="T10" fmla="*/ 0 60000 65536"/>
                  <a:gd name="T11" fmla="*/ 0 60000 65536"/>
                  <a:gd name="T12" fmla="*/ 0 60000 65536"/>
                  <a:gd name="T13" fmla="*/ 0 60000 65536"/>
                  <a:gd name="T14" fmla="*/ 0 60000 65536"/>
                  <a:gd name="T15" fmla="*/ 0 w 155"/>
                  <a:gd name="T16" fmla="*/ 0 h 271"/>
                  <a:gd name="T17" fmla="*/ 155 w 155"/>
                  <a:gd name="T18" fmla="*/ 271 h 271"/>
                </a:gdLst>
                <a:ahLst/>
                <a:cxnLst>
                  <a:cxn ang="T10">
                    <a:pos x="T0" y="T1"/>
                  </a:cxn>
                  <a:cxn ang="T11">
                    <a:pos x="T2" y="T3"/>
                  </a:cxn>
                  <a:cxn ang="T12">
                    <a:pos x="T4" y="T5"/>
                  </a:cxn>
                  <a:cxn ang="T13">
                    <a:pos x="T6" y="T7"/>
                  </a:cxn>
                  <a:cxn ang="T14">
                    <a:pos x="T8" y="T9"/>
                  </a:cxn>
                </a:cxnLst>
                <a:rect l="T15" t="T16" r="T17" b="T18"/>
                <a:pathLst>
                  <a:path w="155" h="271">
                    <a:moveTo>
                      <a:pt x="76" y="271"/>
                    </a:moveTo>
                    <a:cubicBezTo>
                      <a:pt x="152" y="199"/>
                      <a:pt x="155" y="79"/>
                      <a:pt x="83" y="3"/>
                    </a:cubicBezTo>
                    <a:cubicBezTo>
                      <a:pt x="82" y="2"/>
                      <a:pt x="81" y="1"/>
                      <a:pt x="79" y="0"/>
                    </a:cubicBezTo>
                    <a:cubicBezTo>
                      <a:pt x="4" y="72"/>
                      <a:pt x="0" y="191"/>
                      <a:pt x="72" y="267"/>
                    </a:cubicBezTo>
                    <a:cubicBezTo>
                      <a:pt x="73" y="269"/>
                      <a:pt x="75" y="270"/>
                      <a:pt x="76" y="271"/>
                    </a:cubicBezTo>
                  </a:path>
                </a:pathLst>
              </a:custGeom>
              <a:noFill/>
              <a:ln w="9525" cap="rnd">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22538" name="Freeform 69">
                <a:extLst>
                  <a:ext uri="{FF2B5EF4-FFF2-40B4-BE49-F238E27FC236}">
                    <a16:creationId xmlns:a16="http://schemas.microsoft.com/office/drawing/2014/main" id="{AB6776DC-CDC0-461B-85F3-3750379552D6}"/>
                  </a:ext>
                </a:extLst>
              </p:cNvPr>
              <p:cNvSpPr>
                <a:spLocks noChangeAspect="1"/>
              </p:cNvSpPr>
              <p:nvPr/>
            </p:nvSpPr>
            <p:spPr bwMode="auto">
              <a:xfrm>
                <a:off x="1570" y="1984"/>
                <a:ext cx="341" cy="416"/>
              </a:xfrm>
              <a:custGeom>
                <a:avLst/>
                <a:gdLst>
                  <a:gd name="T0" fmla="*/ 0 w 911"/>
                  <a:gd name="T1" fmla="*/ 0 h 1109"/>
                  <a:gd name="T2" fmla="*/ 0 w 911"/>
                  <a:gd name="T3" fmla="*/ 0 h 1109"/>
                  <a:gd name="T4" fmla="*/ 0 w 911"/>
                  <a:gd name="T5" fmla="*/ 0 h 1109"/>
                  <a:gd name="T6" fmla="*/ 0 w 911"/>
                  <a:gd name="T7" fmla="*/ 0 h 1109"/>
                  <a:gd name="T8" fmla="*/ 0 w 911"/>
                  <a:gd name="T9" fmla="*/ 0 h 1109"/>
                  <a:gd name="T10" fmla="*/ 0 w 911"/>
                  <a:gd name="T11" fmla="*/ 0 h 1109"/>
                  <a:gd name="T12" fmla="*/ 0 60000 65536"/>
                  <a:gd name="T13" fmla="*/ 0 60000 65536"/>
                  <a:gd name="T14" fmla="*/ 0 60000 65536"/>
                  <a:gd name="T15" fmla="*/ 0 60000 65536"/>
                  <a:gd name="T16" fmla="*/ 0 60000 65536"/>
                  <a:gd name="T17" fmla="*/ 0 60000 65536"/>
                  <a:gd name="T18" fmla="*/ 0 w 911"/>
                  <a:gd name="T19" fmla="*/ 0 h 1109"/>
                  <a:gd name="T20" fmla="*/ 911 w 911"/>
                  <a:gd name="T21" fmla="*/ 1109 h 1109"/>
                </a:gdLst>
                <a:ahLst/>
                <a:cxnLst>
                  <a:cxn ang="T12">
                    <a:pos x="T0" y="T1"/>
                  </a:cxn>
                  <a:cxn ang="T13">
                    <a:pos x="T2" y="T3"/>
                  </a:cxn>
                  <a:cxn ang="T14">
                    <a:pos x="T4" y="T5"/>
                  </a:cxn>
                  <a:cxn ang="T15">
                    <a:pos x="T6" y="T7"/>
                  </a:cxn>
                  <a:cxn ang="T16">
                    <a:pos x="T8" y="T9"/>
                  </a:cxn>
                  <a:cxn ang="T17">
                    <a:pos x="T10" y="T11"/>
                  </a:cxn>
                </a:cxnLst>
                <a:rect l="T18" t="T19" r="T20" b="T21"/>
                <a:pathLst>
                  <a:path w="911" h="1109">
                    <a:moveTo>
                      <a:pt x="902" y="920"/>
                    </a:moveTo>
                    <a:cubicBezTo>
                      <a:pt x="704" y="723"/>
                      <a:pt x="704" y="403"/>
                      <a:pt x="901" y="206"/>
                    </a:cubicBezTo>
                    <a:cubicBezTo>
                      <a:pt x="905" y="203"/>
                      <a:pt x="908" y="200"/>
                      <a:pt x="911" y="197"/>
                    </a:cubicBezTo>
                    <a:cubicBezTo>
                      <a:pt x="714" y="0"/>
                      <a:pt x="394" y="0"/>
                      <a:pt x="197" y="197"/>
                    </a:cubicBezTo>
                    <a:cubicBezTo>
                      <a:pt x="0" y="394"/>
                      <a:pt x="0" y="714"/>
                      <a:pt x="197" y="911"/>
                    </a:cubicBezTo>
                    <a:cubicBezTo>
                      <a:pt x="391" y="1105"/>
                      <a:pt x="703" y="1109"/>
                      <a:pt x="902" y="920"/>
                    </a:cubicBezTo>
                  </a:path>
                </a:pathLst>
              </a:custGeom>
              <a:solidFill>
                <a:srgbClr val="9A9A9A"/>
              </a:solidFill>
              <a:ln w="0">
                <a:solidFill>
                  <a:srgbClr val="000000"/>
                </a:solidFill>
                <a:round/>
                <a:headEnd/>
                <a:tailEnd/>
              </a:ln>
            </p:spPr>
            <p:txBody>
              <a:bodyPr/>
              <a:lstStyle/>
              <a:p>
                <a:endParaRPr lang="ja-JP" altLang="en-US"/>
              </a:p>
            </p:txBody>
          </p:sp>
          <p:sp>
            <p:nvSpPr>
              <p:cNvPr id="22539" name="Freeform 70">
                <a:extLst>
                  <a:ext uri="{FF2B5EF4-FFF2-40B4-BE49-F238E27FC236}">
                    <a16:creationId xmlns:a16="http://schemas.microsoft.com/office/drawing/2014/main" id="{3A2F1DF9-5A83-4CDB-90BB-062D86EF8D1F}"/>
                  </a:ext>
                </a:extLst>
              </p:cNvPr>
              <p:cNvSpPr>
                <a:spLocks noChangeAspect="1"/>
              </p:cNvSpPr>
              <p:nvPr/>
            </p:nvSpPr>
            <p:spPr bwMode="auto">
              <a:xfrm>
                <a:off x="1570" y="1984"/>
                <a:ext cx="341" cy="416"/>
              </a:xfrm>
              <a:custGeom>
                <a:avLst/>
                <a:gdLst>
                  <a:gd name="T0" fmla="*/ 338 w 341"/>
                  <a:gd name="T1" fmla="*/ 345 h 416"/>
                  <a:gd name="T2" fmla="*/ 338 w 341"/>
                  <a:gd name="T3" fmla="*/ 77 h 416"/>
                  <a:gd name="T4" fmla="*/ 341 w 341"/>
                  <a:gd name="T5" fmla="*/ 74 h 416"/>
                  <a:gd name="T6" fmla="*/ 74 w 341"/>
                  <a:gd name="T7" fmla="*/ 74 h 416"/>
                  <a:gd name="T8" fmla="*/ 74 w 341"/>
                  <a:gd name="T9" fmla="*/ 341 h 416"/>
                  <a:gd name="T10" fmla="*/ 338 w 341"/>
                  <a:gd name="T11" fmla="*/ 345 h 416"/>
                  <a:gd name="T12" fmla="*/ 0 60000 65536"/>
                  <a:gd name="T13" fmla="*/ 0 60000 65536"/>
                  <a:gd name="T14" fmla="*/ 0 60000 65536"/>
                  <a:gd name="T15" fmla="*/ 0 60000 65536"/>
                  <a:gd name="T16" fmla="*/ 0 60000 65536"/>
                  <a:gd name="T17" fmla="*/ 0 60000 65536"/>
                  <a:gd name="T18" fmla="*/ 0 w 341"/>
                  <a:gd name="T19" fmla="*/ 0 h 416"/>
                  <a:gd name="T20" fmla="*/ 341 w 341"/>
                  <a:gd name="T21" fmla="*/ 416 h 416"/>
                </a:gdLst>
                <a:ahLst/>
                <a:cxnLst>
                  <a:cxn ang="T12">
                    <a:pos x="T0" y="T1"/>
                  </a:cxn>
                  <a:cxn ang="T13">
                    <a:pos x="T2" y="T3"/>
                  </a:cxn>
                  <a:cxn ang="T14">
                    <a:pos x="T4" y="T5"/>
                  </a:cxn>
                  <a:cxn ang="T15">
                    <a:pos x="T6" y="T7"/>
                  </a:cxn>
                  <a:cxn ang="T16">
                    <a:pos x="T8" y="T9"/>
                  </a:cxn>
                  <a:cxn ang="T17">
                    <a:pos x="T10" y="T11"/>
                  </a:cxn>
                </a:cxnLst>
                <a:rect l="T18" t="T19" r="T20" b="T21"/>
                <a:pathLst>
                  <a:path w="341" h="416">
                    <a:moveTo>
                      <a:pt x="338" y="345"/>
                    </a:moveTo>
                    <a:cubicBezTo>
                      <a:pt x="264" y="271"/>
                      <a:pt x="264" y="151"/>
                      <a:pt x="338" y="77"/>
                    </a:cubicBezTo>
                    <a:cubicBezTo>
                      <a:pt x="339" y="76"/>
                      <a:pt x="340" y="75"/>
                      <a:pt x="341" y="74"/>
                    </a:cubicBezTo>
                    <a:cubicBezTo>
                      <a:pt x="267" y="0"/>
                      <a:pt x="147" y="0"/>
                      <a:pt x="74" y="74"/>
                    </a:cubicBezTo>
                    <a:cubicBezTo>
                      <a:pt x="0" y="147"/>
                      <a:pt x="0" y="267"/>
                      <a:pt x="74" y="341"/>
                    </a:cubicBezTo>
                    <a:cubicBezTo>
                      <a:pt x="146" y="414"/>
                      <a:pt x="263" y="416"/>
                      <a:pt x="338" y="345"/>
                    </a:cubicBezTo>
                  </a:path>
                </a:pathLst>
              </a:custGeom>
              <a:noFill/>
              <a:ln w="9525" cap="rnd">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22540" name="Freeform 71">
                <a:extLst>
                  <a:ext uri="{FF2B5EF4-FFF2-40B4-BE49-F238E27FC236}">
                    <a16:creationId xmlns:a16="http://schemas.microsoft.com/office/drawing/2014/main" id="{2341EDC3-AE3F-4732-8FEB-59BEDDCF0835}"/>
                  </a:ext>
                </a:extLst>
              </p:cNvPr>
              <p:cNvSpPr>
                <a:spLocks noChangeAspect="1"/>
              </p:cNvSpPr>
              <p:nvPr/>
            </p:nvSpPr>
            <p:spPr bwMode="auto">
              <a:xfrm>
                <a:off x="1908" y="1987"/>
                <a:ext cx="342" cy="416"/>
              </a:xfrm>
              <a:custGeom>
                <a:avLst/>
                <a:gdLst>
                  <a:gd name="T0" fmla="*/ 0 w 911"/>
                  <a:gd name="T1" fmla="*/ 0 h 1108"/>
                  <a:gd name="T2" fmla="*/ 0 w 911"/>
                  <a:gd name="T3" fmla="*/ 0 h 1108"/>
                  <a:gd name="T4" fmla="*/ 0 w 911"/>
                  <a:gd name="T5" fmla="*/ 0 h 1108"/>
                  <a:gd name="T6" fmla="*/ 0 w 911"/>
                  <a:gd name="T7" fmla="*/ 0 h 1108"/>
                  <a:gd name="T8" fmla="*/ 0 w 911"/>
                  <a:gd name="T9" fmla="*/ 0 h 1108"/>
                  <a:gd name="T10" fmla="*/ 0 w 911"/>
                  <a:gd name="T11" fmla="*/ 0 h 1108"/>
                  <a:gd name="T12" fmla="*/ 0 w 911"/>
                  <a:gd name="T13" fmla="*/ 0 h 1108"/>
                  <a:gd name="T14" fmla="*/ 0 60000 65536"/>
                  <a:gd name="T15" fmla="*/ 0 60000 65536"/>
                  <a:gd name="T16" fmla="*/ 0 60000 65536"/>
                  <a:gd name="T17" fmla="*/ 0 60000 65536"/>
                  <a:gd name="T18" fmla="*/ 0 60000 65536"/>
                  <a:gd name="T19" fmla="*/ 0 60000 65536"/>
                  <a:gd name="T20" fmla="*/ 0 60000 65536"/>
                  <a:gd name="T21" fmla="*/ 0 w 911"/>
                  <a:gd name="T22" fmla="*/ 0 h 1108"/>
                  <a:gd name="T23" fmla="*/ 911 w 911"/>
                  <a:gd name="T24" fmla="*/ 1108 h 110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11" h="1108">
                    <a:moveTo>
                      <a:pt x="0" y="911"/>
                    </a:moveTo>
                    <a:cubicBezTo>
                      <a:pt x="197" y="1108"/>
                      <a:pt x="517" y="1108"/>
                      <a:pt x="714" y="911"/>
                    </a:cubicBezTo>
                    <a:cubicBezTo>
                      <a:pt x="911" y="714"/>
                      <a:pt x="911" y="394"/>
                      <a:pt x="714" y="197"/>
                    </a:cubicBezTo>
                    <a:cubicBezTo>
                      <a:pt x="520" y="4"/>
                      <a:pt x="207" y="0"/>
                      <a:pt x="9" y="188"/>
                    </a:cubicBezTo>
                    <a:cubicBezTo>
                      <a:pt x="206" y="385"/>
                      <a:pt x="206" y="705"/>
                      <a:pt x="9" y="902"/>
                    </a:cubicBezTo>
                    <a:cubicBezTo>
                      <a:pt x="6" y="905"/>
                      <a:pt x="3" y="908"/>
                      <a:pt x="0" y="911"/>
                    </a:cubicBezTo>
                    <a:close/>
                  </a:path>
                </a:pathLst>
              </a:custGeom>
              <a:solidFill>
                <a:srgbClr val="FFFFFF"/>
              </a:solidFill>
              <a:ln w="0">
                <a:solidFill>
                  <a:srgbClr val="000000"/>
                </a:solidFill>
                <a:round/>
                <a:headEnd/>
                <a:tailEnd/>
              </a:ln>
            </p:spPr>
            <p:txBody>
              <a:bodyPr/>
              <a:lstStyle/>
              <a:p>
                <a:endParaRPr lang="ja-JP" altLang="en-US"/>
              </a:p>
            </p:txBody>
          </p:sp>
          <p:sp>
            <p:nvSpPr>
              <p:cNvPr id="22541" name="Freeform 72">
                <a:extLst>
                  <a:ext uri="{FF2B5EF4-FFF2-40B4-BE49-F238E27FC236}">
                    <a16:creationId xmlns:a16="http://schemas.microsoft.com/office/drawing/2014/main" id="{3451B26E-688C-4EBC-9C2A-F55780829832}"/>
                  </a:ext>
                </a:extLst>
              </p:cNvPr>
              <p:cNvSpPr>
                <a:spLocks noChangeAspect="1"/>
              </p:cNvSpPr>
              <p:nvPr/>
            </p:nvSpPr>
            <p:spPr bwMode="auto">
              <a:xfrm>
                <a:off x="1908" y="1987"/>
                <a:ext cx="342" cy="416"/>
              </a:xfrm>
              <a:custGeom>
                <a:avLst/>
                <a:gdLst>
                  <a:gd name="T0" fmla="*/ 0 w 911"/>
                  <a:gd name="T1" fmla="*/ 0 h 1108"/>
                  <a:gd name="T2" fmla="*/ 0 w 911"/>
                  <a:gd name="T3" fmla="*/ 0 h 1108"/>
                  <a:gd name="T4" fmla="*/ 0 w 911"/>
                  <a:gd name="T5" fmla="*/ 0 h 1108"/>
                  <a:gd name="T6" fmla="*/ 0 w 911"/>
                  <a:gd name="T7" fmla="*/ 0 h 1108"/>
                  <a:gd name="T8" fmla="*/ 0 w 911"/>
                  <a:gd name="T9" fmla="*/ 0 h 1108"/>
                  <a:gd name="T10" fmla="*/ 0 w 911"/>
                  <a:gd name="T11" fmla="*/ 0 h 1108"/>
                  <a:gd name="T12" fmla="*/ 0 w 911"/>
                  <a:gd name="T13" fmla="*/ 0 h 1108"/>
                  <a:gd name="T14" fmla="*/ 0 60000 65536"/>
                  <a:gd name="T15" fmla="*/ 0 60000 65536"/>
                  <a:gd name="T16" fmla="*/ 0 60000 65536"/>
                  <a:gd name="T17" fmla="*/ 0 60000 65536"/>
                  <a:gd name="T18" fmla="*/ 0 60000 65536"/>
                  <a:gd name="T19" fmla="*/ 0 60000 65536"/>
                  <a:gd name="T20" fmla="*/ 0 60000 65536"/>
                  <a:gd name="T21" fmla="*/ 0 w 911"/>
                  <a:gd name="T22" fmla="*/ 0 h 1108"/>
                  <a:gd name="T23" fmla="*/ 911 w 911"/>
                  <a:gd name="T24" fmla="*/ 1108 h 110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11" h="1108">
                    <a:moveTo>
                      <a:pt x="0" y="911"/>
                    </a:moveTo>
                    <a:cubicBezTo>
                      <a:pt x="197" y="1108"/>
                      <a:pt x="517" y="1108"/>
                      <a:pt x="714" y="911"/>
                    </a:cubicBezTo>
                    <a:cubicBezTo>
                      <a:pt x="911" y="714"/>
                      <a:pt x="911" y="394"/>
                      <a:pt x="714" y="197"/>
                    </a:cubicBezTo>
                    <a:cubicBezTo>
                      <a:pt x="520" y="4"/>
                      <a:pt x="207" y="0"/>
                      <a:pt x="9" y="188"/>
                    </a:cubicBezTo>
                    <a:cubicBezTo>
                      <a:pt x="206" y="385"/>
                      <a:pt x="206" y="705"/>
                      <a:pt x="9" y="902"/>
                    </a:cubicBezTo>
                    <a:cubicBezTo>
                      <a:pt x="6" y="905"/>
                      <a:pt x="3" y="908"/>
                      <a:pt x="0" y="911"/>
                    </a:cubicBezTo>
                    <a:close/>
                  </a:path>
                </a:pathLst>
              </a:custGeom>
              <a:noFill/>
              <a:ln w="9525" cap="rnd">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grpSp>
        <p:sp>
          <p:nvSpPr>
            <p:cNvPr id="22533" name="Text Box 73">
              <a:extLst>
                <a:ext uri="{FF2B5EF4-FFF2-40B4-BE49-F238E27FC236}">
                  <a16:creationId xmlns:a16="http://schemas.microsoft.com/office/drawing/2014/main" id="{1862032C-8305-4EC8-9549-A1264F84815F}"/>
                </a:ext>
              </a:extLst>
            </p:cNvPr>
            <p:cNvSpPr txBox="1">
              <a:spLocks noChangeAspect="1" noChangeArrowheads="1"/>
            </p:cNvSpPr>
            <p:nvPr/>
          </p:nvSpPr>
          <p:spPr bwMode="auto">
            <a:xfrm>
              <a:off x="925" y="2421"/>
              <a:ext cx="1048" cy="2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r>
                <a:rPr lang="en-US" altLang="ja-JP" sz="1800"/>
                <a:t>Keyword1</a:t>
              </a:r>
            </a:p>
          </p:txBody>
        </p:sp>
        <p:sp>
          <p:nvSpPr>
            <p:cNvPr id="22534" name="Text Box 74">
              <a:extLst>
                <a:ext uri="{FF2B5EF4-FFF2-40B4-BE49-F238E27FC236}">
                  <a16:creationId xmlns:a16="http://schemas.microsoft.com/office/drawing/2014/main" id="{770340E5-ED43-4E11-854F-02C29020CB22}"/>
                </a:ext>
              </a:extLst>
            </p:cNvPr>
            <p:cNvSpPr txBox="1">
              <a:spLocks noChangeAspect="1" noChangeArrowheads="1"/>
            </p:cNvSpPr>
            <p:nvPr/>
          </p:nvSpPr>
          <p:spPr bwMode="auto">
            <a:xfrm>
              <a:off x="2001" y="2421"/>
              <a:ext cx="1048" cy="2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r>
                <a:rPr lang="en-US" altLang="ja-JP" sz="1800"/>
                <a:t>Keyword2</a:t>
              </a:r>
            </a:p>
          </p:txBody>
        </p:sp>
      </p:gr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a:extLst>
              <a:ext uri="{FF2B5EF4-FFF2-40B4-BE49-F238E27FC236}">
                <a16:creationId xmlns:a16="http://schemas.microsoft.com/office/drawing/2014/main" id="{D86A43EB-CC2A-4D7F-91A7-6E78FB57FC60}"/>
              </a:ext>
            </a:extLst>
          </p:cNvPr>
          <p:cNvSpPr>
            <a:spLocks noGrp="1" noChangeArrowheads="1"/>
          </p:cNvSpPr>
          <p:nvPr>
            <p:ph type="ctrTitle"/>
          </p:nvPr>
        </p:nvSpPr>
        <p:spPr>
          <a:xfrm>
            <a:off x="685800" y="2679700"/>
            <a:ext cx="7772400" cy="1470025"/>
          </a:xfrm>
        </p:spPr>
        <p:txBody>
          <a:bodyPr/>
          <a:lstStyle/>
          <a:p>
            <a:pPr eaLnBrk="1" hangingPunct="1"/>
            <a:r>
              <a:rPr kumimoji="0" lang="en-US" altLang="ja-JP"/>
              <a:t>SPI</a:t>
            </a:r>
            <a:r>
              <a:rPr kumimoji="0" lang="ja-JP" altLang="en-US"/>
              <a:t>への応用</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2">
            <a:extLst>
              <a:ext uri="{FF2B5EF4-FFF2-40B4-BE49-F238E27FC236}">
                <a16:creationId xmlns:a16="http://schemas.microsoft.com/office/drawing/2014/main" id="{D974738F-A75A-4296-86DC-B58B07DF452C}"/>
              </a:ext>
            </a:extLst>
          </p:cNvPr>
          <p:cNvSpPr>
            <a:spLocks noGrp="1" noChangeArrowheads="1"/>
          </p:cNvSpPr>
          <p:nvPr>
            <p:ph type="title"/>
          </p:nvPr>
        </p:nvSpPr>
        <p:spPr/>
        <p:txBody>
          <a:bodyPr/>
          <a:lstStyle/>
          <a:p>
            <a:pPr eaLnBrk="1" hangingPunct="1"/>
            <a:r>
              <a:rPr kumimoji="0" lang="ja-JP" altLang="en-US"/>
              <a:t>論理学を学習する理由</a:t>
            </a:r>
          </a:p>
        </p:txBody>
      </p:sp>
      <p:sp>
        <p:nvSpPr>
          <p:cNvPr id="6146" name="Rectangle 3">
            <a:extLst>
              <a:ext uri="{FF2B5EF4-FFF2-40B4-BE49-F238E27FC236}">
                <a16:creationId xmlns:a16="http://schemas.microsoft.com/office/drawing/2014/main" id="{D76A2A27-CB81-4835-91C5-56A2A3D5DA9C}"/>
              </a:ext>
            </a:extLst>
          </p:cNvPr>
          <p:cNvSpPr>
            <a:spLocks noGrp="1" noChangeArrowheads="1"/>
          </p:cNvSpPr>
          <p:nvPr>
            <p:ph type="body" idx="1"/>
          </p:nvPr>
        </p:nvSpPr>
        <p:spPr/>
        <p:txBody>
          <a:bodyPr/>
          <a:lstStyle/>
          <a:p>
            <a:pPr eaLnBrk="1" hangingPunct="1">
              <a:lnSpc>
                <a:spcPct val="80000"/>
              </a:lnSpc>
            </a:pPr>
            <a:r>
              <a:rPr lang="ja-JP" altLang="en-US" sz="2400"/>
              <a:t>コンピュータ科学の基礎として</a:t>
            </a:r>
          </a:p>
          <a:p>
            <a:pPr lvl="1" eaLnBrk="1" hangingPunct="1">
              <a:lnSpc>
                <a:spcPct val="80000"/>
              </a:lnSpc>
            </a:pPr>
            <a:r>
              <a:rPr lang="ja-JP" altLang="en-US" sz="2000"/>
              <a:t>コンピュータに使われている論理回路を理解するための基礎となります</a:t>
            </a:r>
          </a:p>
          <a:p>
            <a:pPr lvl="1" eaLnBrk="1" hangingPunct="1">
              <a:lnSpc>
                <a:spcPct val="80000"/>
              </a:lnSpc>
            </a:pPr>
            <a:r>
              <a:rPr lang="ja-JP" altLang="en-US" sz="2000"/>
              <a:t>今回は基礎的な論理回路を紹介する程度にとどめる</a:t>
            </a:r>
          </a:p>
          <a:p>
            <a:pPr lvl="1" eaLnBrk="1" hangingPunct="1">
              <a:lnSpc>
                <a:spcPct val="80000"/>
              </a:lnSpc>
            </a:pPr>
            <a:r>
              <a:rPr lang="ja-JP" altLang="en-US" sz="2000"/>
              <a:t>プログラミングにも重要な概念</a:t>
            </a:r>
          </a:p>
          <a:p>
            <a:pPr eaLnBrk="1" hangingPunct="1">
              <a:lnSpc>
                <a:spcPct val="80000"/>
              </a:lnSpc>
            </a:pPr>
            <a:endParaRPr lang="ja-JP" altLang="en-US" sz="2400"/>
          </a:p>
          <a:p>
            <a:pPr eaLnBrk="1" hangingPunct="1">
              <a:lnSpc>
                <a:spcPct val="80000"/>
              </a:lnSpc>
            </a:pPr>
            <a:r>
              <a:rPr lang="ja-JP" altLang="en-US" sz="2400"/>
              <a:t>大学生の一般常識として</a:t>
            </a:r>
          </a:p>
          <a:p>
            <a:pPr lvl="1" eaLnBrk="1" hangingPunct="1">
              <a:lnSpc>
                <a:spcPct val="80000"/>
              </a:lnSpc>
            </a:pPr>
            <a:r>
              <a:rPr lang="ja-JP" altLang="en-US" sz="2000"/>
              <a:t>更に詳しく学習したい人は関連科目の履修をオススメします</a:t>
            </a:r>
          </a:p>
          <a:p>
            <a:pPr eaLnBrk="1" hangingPunct="1">
              <a:lnSpc>
                <a:spcPct val="80000"/>
              </a:lnSpc>
            </a:pPr>
            <a:endParaRPr lang="ja-JP" altLang="en-US" sz="2400">
              <a:latin typeface="ＭＳ Ｐゴシック"/>
            </a:endParaRPr>
          </a:p>
          <a:p>
            <a:pPr eaLnBrk="1" hangingPunct="1">
              <a:lnSpc>
                <a:spcPct val="80000"/>
              </a:lnSpc>
            </a:pPr>
            <a:r>
              <a:rPr lang="ja-JP" altLang="en-US" sz="2400"/>
              <a:t>色々なことに役に立つツールとして</a:t>
            </a:r>
          </a:p>
          <a:p>
            <a:pPr lvl="1" eaLnBrk="1" hangingPunct="1">
              <a:lnSpc>
                <a:spcPct val="80000"/>
              </a:lnSpc>
            </a:pPr>
            <a:r>
              <a:rPr lang="ja-JP" altLang="en-US" sz="2000"/>
              <a:t>入社試験に多く採用されている</a:t>
            </a:r>
            <a:r>
              <a:rPr lang="en-US" altLang="ja-JP" sz="2000" dirty="0"/>
              <a:t>SPI</a:t>
            </a:r>
            <a:r>
              <a:rPr lang="ja-JP" altLang="en-US" sz="2000"/>
              <a:t>（</a:t>
            </a:r>
            <a:r>
              <a:rPr lang="en-US" altLang="ja-JP" sz="2000" dirty="0"/>
              <a:t>Synthetic Personality Inventory</a:t>
            </a:r>
            <a:r>
              <a:rPr lang="ja-JP" altLang="en-US" sz="2000"/>
              <a:t>）では論理学の基礎的な問題が出題されている</a:t>
            </a:r>
            <a:endParaRPr lang="ja-JP" altLang="en-US" sz="2000">
              <a:latin typeface="ＭＳ Ｐゴシック"/>
            </a:endParaRPr>
          </a:p>
          <a:p>
            <a:pPr lvl="1" eaLnBrk="1" hangingPunct="1">
              <a:lnSpc>
                <a:spcPct val="80000"/>
              </a:lnSpc>
            </a:pPr>
            <a:r>
              <a:rPr lang="ja-JP" altLang="en-US" sz="2000"/>
              <a:t>検索エンジンを用いた</a:t>
            </a:r>
            <a:r>
              <a:rPr lang="en-US" altLang="ja-JP" sz="2000" dirty="0"/>
              <a:t>Web</a:t>
            </a:r>
            <a:r>
              <a:rPr lang="ja-JP" altLang="en-US" sz="2000"/>
              <a:t>の検索にも論理式の考え方が応用できる</a:t>
            </a:r>
            <a:endParaRPr lang="ja-JP" altLang="en-US" sz="2000">
              <a:latin typeface="ＭＳ Ｐゴシック"/>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a:extLst>
              <a:ext uri="{FF2B5EF4-FFF2-40B4-BE49-F238E27FC236}">
                <a16:creationId xmlns:a16="http://schemas.microsoft.com/office/drawing/2014/main" id="{9E5C8ADF-2572-41C7-BD37-EAAFD4B116EE}"/>
              </a:ext>
            </a:extLst>
          </p:cNvPr>
          <p:cNvSpPr>
            <a:spLocks noGrp="1" noChangeArrowheads="1"/>
          </p:cNvSpPr>
          <p:nvPr>
            <p:ph type="title"/>
          </p:nvPr>
        </p:nvSpPr>
        <p:spPr/>
        <p:txBody>
          <a:bodyPr/>
          <a:lstStyle/>
          <a:p>
            <a:pPr eaLnBrk="1" hangingPunct="1"/>
            <a:r>
              <a:rPr kumimoji="0" lang="en-US" altLang="ja-JP"/>
              <a:t>SPI</a:t>
            </a:r>
            <a:r>
              <a:rPr kumimoji="0" lang="ja-JP" altLang="en-US"/>
              <a:t>への応用</a:t>
            </a:r>
          </a:p>
        </p:txBody>
      </p:sp>
      <p:sp>
        <p:nvSpPr>
          <p:cNvPr id="24578" name="Rectangle 3">
            <a:extLst>
              <a:ext uri="{FF2B5EF4-FFF2-40B4-BE49-F238E27FC236}">
                <a16:creationId xmlns:a16="http://schemas.microsoft.com/office/drawing/2014/main" id="{1672923A-8492-4F40-9159-E6F8E9147588}"/>
              </a:ext>
            </a:extLst>
          </p:cNvPr>
          <p:cNvSpPr>
            <a:spLocks noGrp="1" noChangeArrowheads="1"/>
          </p:cNvSpPr>
          <p:nvPr>
            <p:ph type="body" idx="1"/>
          </p:nvPr>
        </p:nvSpPr>
        <p:spPr/>
        <p:txBody>
          <a:bodyPr/>
          <a:lstStyle/>
          <a:p>
            <a:pPr eaLnBrk="1" hangingPunct="1"/>
            <a:r>
              <a:rPr lang="en-US" altLang="ja-JP"/>
              <a:t>Synthetic Personality Inventory</a:t>
            </a:r>
          </a:p>
          <a:p>
            <a:pPr lvl="1" eaLnBrk="1" hangingPunct="1"/>
            <a:r>
              <a:rPr lang="ja-JP" altLang="en-US"/>
              <a:t>採用・人事の判断材料として幅広く企業が取り入れている検査</a:t>
            </a:r>
          </a:p>
          <a:p>
            <a:pPr lvl="1" eaLnBrk="1" hangingPunct="1"/>
            <a:r>
              <a:rPr lang="ja-JP" altLang="en-US"/>
              <a:t>「能力検査と性格検査をあわせ持った，高度な個人の資質を総合的に把握する検査」のこと</a:t>
            </a:r>
          </a:p>
          <a:p>
            <a:pPr lvl="1" eaLnBrk="1" hangingPunct="1"/>
            <a:r>
              <a:rPr lang="ja-JP" altLang="en-US"/>
              <a:t>能力検査と性格検査があり，能力検査に「命題」や「推理」についての出題がある</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a:extLst>
              <a:ext uri="{FF2B5EF4-FFF2-40B4-BE49-F238E27FC236}">
                <a16:creationId xmlns:a16="http://schemas.microsoft.com/office/drawing/2014/main" id="{D6B53DA4-069D-40A9-A16B-0802D865F002}"/>
              </a:ext>
            </a:extLst>
          </p:cNvPr>
          <p:cNvSpPr>
            <a:spLocks noGrp="1" noChangeArrowheads="1"/>
          </p:cNvSpPr>
          <p:nvPr>
            <p:ph type="title"/>
          </p:nvPr>
        </p:nvSpPr>
        <p:spPr/>
        <p:txBody>
          <a:bodyPr/>
          <a:lstStyle/>
          <a:p>
            <a:pPr eaLnBrk="1" hangingPunct="1"/>
            <a:r>
              <a:rPr kumimoji="0" lang="ja-JP" altLang="en-US"/>
              <a:t>「ならば」における裏・逆・対偶</a:t>
            </a:r>
          </a:p>
        </p:txBody>
      </p:sp>
      <p:sp>
        <p:nvSpPr>
          <p:cNvPr id="25602" name="Rectangle 3">
            <a:extLst>
              <a:ext uri="{FF2B5EF4-FFF2-40B4-BE49-F238E27FC236}">
                <a16:creationId xmlns:a16="http://schemas.microsoft.com/office/drawing/2014/main" id="{C4035669-1FB3-47BF-AFF5-1BF13879C7F5}"/>
              </a:ext>
            </a:extLst>
          </p:cNvPr>
          <p:cNvSpPr>
            <a:spLocks noGrp="1" noChangeArrowheads="1"/>
          </p:cNvSpPr>
          <p:nvPr>
            <p:ph type="body" idx="1"/>
          </p:nvPr>
        </p:nvSpPr>
        <p:spPr/>
        <p:txBody>
          <a:bodyPr/>
          <a:lstStyle/>
          <a:p>
            <a:pPr eaLnBrk="1" hangingPunct="1"/>
            <a:r>
              <a:rPr lang="ja-JP" altLang="en-US" sz="2800"/>
              <a:t>もともとの命題：</a:t>
            </a:r>
            <a:r>
              <a:rPr lang="en-US" altLang="ja-JP" sz="2800"/>
              <a:t>P ⇒ Q</a:t>
            </a:r>
          </a:p>
          <a:p>
            <a:pPr eaLnBrk="1" hangingPunct="1"/>
            <a:endParaRPr lang="en-US" altLang="ja-JP" sz="2800"/>
          </a:p>
          <a:p>
            <a:pPr eaLnBrk="1" hangingPunct="1"/>
            <a:r>
              <a:rPr lang="ja-JP" altLang="en-US" sz="2800"/>
              <a:t>逆：</a:t>
            </a:r>
            <a:r>
              <a:rPr lang="en-US" altLang="ja-JP" sz="2800"/>
              <a:t>Q ⇒ P</a:t>
            </a:r>
          </a:p>
          <a:p>
            <a:pPr eaLnBrk="1" hangingPunct="1"/>
            <a:endParaRPr lang="en-US" altLang="ja-JP" sz="2800"/>
          </a:p>
          <a:p>
            <a:pPr eaLnBrk="1" hangingPunct="1"/>
            <a:r>
              <a:rPr lang="ja-JP" altLang="en-US" sz="2800"/>
              <a:t>裏：￢ </a:t>
            </a:r>
            <a:r>
              <a:rPr lang="en-US" altLang="ja-JP" sz="2800"/>
              <a:t>P ⇒ </a:t>
            </a:r>
            <a:r>
              <a:rPr lang="ja-JP" altLang="en-US" sz="2800"/>
              <a:t>￢</a:t>
            </a:r>
            <a:r>
              <a:rPr lang="en-US" altLang="ja-JP" sz="2800"/>
              <a:t>Q</a:t>
            </a:r>
          </a:p>
          <a:p>
            <a:pPr eaLnBrk="1" hangingPunct="1"/>
            <a:endParaRPr lang="en-US" altLang="ja-JP" sz="2800"/>
          </a:p>
          <a:p>
            <a:pPr eaLnBrk="1" hangingPunct="1"/>
            <a:r>
              <a:rPr lang="ja-JP" altLang="en-US" sz="2800"/>
              <a:t>対偶：￢</a:t>
            </a:r>
            <a:r>
              <a:rPr lang="en-US" altLang="ja-JP" sz="2800"/>
              <a:t>Q ⇒ </a:t>
            </a:r>
            <a:r>
              <a:rPr lang="ja-JP" altLang="en-US" sz="2800"/>
              <a:t>￢</a:t>
            </a:r>
            <a:r>
              <a:rPr lang="en-US" altLang="ja-JP" sz="2800"/>
              <a:t>P</a:t>
            </a:r>
          </a:p>
          <a:p>
            <a:pPr lvl="1" eaLnBrk="1" hangingPunct="1">
              <a:buFont typeface="ＭＳ Ｐゴシック" panose="020B0600070205080204" pitchFamily="34" charset="-128"/>
              <a:buNone/>
            </a:pPr>
            <a:r>
              <a:rPr lang="en-US" altLang="ja-JP" sz="2400"/>
              <a:t>※ </a:t>
            </a:r>
            <a:r>
              <a:rPr lang="ja-JP" altLang="en-US" sz="2400"/>
              <a:t>もともとの命題が真のとき，対偶だけが常に真である</a:t>
            </a:r>
          </a:p>
          <a:p>
            <a:pPr lvl="1" eaLnBrk="1" hangingPunct="1">
              <a:buFont typeface="ＭＳ Ｐゴシック" panose="020B0600070205080204" pitchFamily="34" charset="-128"/>
              <a:buNone/>
            </a:pPr>
            <a:r>
              <a:rPr lang="ja-JP" altLang="en-US" sz="2400"/>
              <a:t>例：私がキャンパスにいるならば、キャンパスに人がいる</a:t>
            </a:r>
          </a:p>
        </p:txBody>
      </p:sp>
      <p:sp>
        <p:nvSpPr>
          <p:cNvPr id="25603" name="Rectangle 4">
            <a:extLst>
              <a:ext uri="{FF2B5EF4-FFF2-40B4-BE49-F238E27FC236}">
                <a16:creationId xmlns:a16="http://schemas.microsoft.com/office/drawing/2014/main" id="{C06057AF-0CCC-4DD1-9B25-50ED8AC34035}"/>
              </a:ext>
            </a:extLst>
          </p:cNvPr>
          <p:cNvSpPr>
            <a:spLocks noChangeArrowheads="1"/>
          </p:cNvSpPr>
          <p:nvPr/>
        </p:nvSpPr>
        <p:spPr bwMode="auto">
          <a:xfrm>
            <a:off x="0" y="3017838"/>
            <a:ext cx="9144000" cy="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endParaRPr lang="ja-JP" alt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a:extLst>
              <a:ext uri="{FF2B5EF4-FFF2-40B4-BE49-F238E27FC236}">
                <a16:creationId xmlns:a16="http://schemas.microsoft.com/office/drawing/2014/main" id="{DF9CB1F1-0F81-479F-B6FB-C1D2A172C132}"/>
              </a:ext>
            </a:extLst>
          </p:cNvPr>
          <p:cNvSpPr>
            <a:spLocks noGrp="1" noChangeArrowheads="1"/>
          </p:cNvSpPr>
          <p:nvPr>
            <p:ph type="title"/>
          </p:nvPr>
        </p:nvSpPr>
        <p:spPr/>
        <p:txBody>
          <a:bodyPr/>
          <a:lstStyle/>
          <a:p>
            <a:pPr eaLnBrk="1" hangingPunct="1"/>
            <a:r>
              <a:rPr kumimoji="0" lang="ja-JP" altLang="en-US"/>
              <a:t>三段論法</a:t>
            </a:r>
          </a:p>
        </p:txBody>
      </p:sp>
      <p:sp>
        <p:nvSpPr>
          <p:cNvPr id="26626" name="Rectangle 3">
            <a:extLst>
              <a:ext uri="{FF2B5EF4-FFF2-40B4-BE49-F238E27FC236}">
                <a16:creationId xmlns:a16="http://schemas.microsoft.com/office/drawing/2014/main" id="{6A4235E5-4BB6-4A80-9296-ADF6471D8692}"/>
              </a:ext>
            </a:extLst>
          </p:cNvPr>
          <p:cNvSpPr>
            <a:spLocks noGrp="1" noChangeArrowheads="1"/>
          </p:cNvSpPr>
          <p:nvPr>
            <p:ph type="body" idx="1"/>
          </p:nvPr>
        </p:nvSpPr>
        <p:spPr/>
        <p:txBody>
          <a:bodyPr/>
          <a:lstStyle/>
          <a:p>
            <a:pPr eaLnBrk="1" hangingPunct="1"/>
            <a:r>
              <a:rPr lang="ja-JP" altLang="en-US"/>
              <a:t>前提</a:t>
            </a:r>
            <a:r>
              <a:rPr lang="en-US" altLang="ja-JP"/>
              <a:t>1</a:t>
            </a:r>
          </a:p>
          <a:p>
            <a:pPr lvl="1" eaLnBrk="1" hangingPunct="1"/>
            <a:r>
              <a:rPr lang="en-US" altLang="ja-JP"/>
              <a:t>P⇒Q</a:t>
            </a:r>
            <a:r>
              <a:rPr lang="ja-JP" altLang="en-US"/>
              <a:t>　「ソクラテスは人間だ」</a:t>
            </a:r>
          </a:p>
          <a:p>
            <a:pPr eaLnBrk="1" hangingPunct="1"/>
            <a:r>
              <a:rPr lang="ja-JP" altLang="en-US"/>
              <a:t>前提</a:t>
            </a:r>
            <a:r>
              <a:rPr lang="en-US" altLang="ja-JP"/>
              <a:t>2</a:t>
            </a:r>
          </a:p>
          <a:p>
            <a:pPr lvl="1" eaLnBrk="1" hangingPunct="1"/>
            <a:r>
              <a:rPr lang="en-US" altLang="ja-JP"/>
              <a:t>Q⇒R</a:t>
            </a:r>
            <a:r>
              <a:rPr lang="ja-JP" altLang="en-US"/>
              <a:t>　「人間は皆死ぬ」</a:t>
            </a:r>
          </a:p>
          <a:p>
            <a:pPr eaLnBrk="1" hangingPunct="1"/>
            <a:r>
              <a:rPr lang="ja-JP" altLang="en-US"/>
              <a:t>結論</a:t>
            </a:r>
          </a:p>
          <a:p>
            <a:pPr lvl="1" eaLnBrk="1" hangingPunct="1"/>
            <a:r>
              <a:rPr lang="en-US" altLang="ja-JP"/>
              <a:t>P⇒R</a:t>
            </a:r>
            <a:r>
              <a:rPr lang="ja-JP" altLang="en-US"/>
              <a:t>　「ソクラテスは死ぬ」</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a:extLst>
              <a:ext uri="{FF2B5EF4-FFF2-40B4-BE49-F238E27FC236}">
                <a16:creationId xmlns:a16="http://schemas.microsoft.com/office/drawing/2014/main" id="{8599105D-8B2E-44A1-A147-CC759B9DC515}"/>
              </a:ext>
            </a:extLst>
          </p:cNvPr>
          <p:cNvSpPr>
            <a:spLocks noGrp="1" noChangeArrowheads="1"/>
          </p:cNvSpPr>
          <p:nvPr>
            <p:ph type="title"/>
          </p:nvPr>
        </p:nvSpPr>
        <p:spPr/>
        <p:txBody>
          <a:bodyPr/>
          <a:lstStyle/>
          <a:p>
            <a:pPr eaLnBrk="1" hangingPunct="1"/>
            <a:r>
              <a:rPr kumimoji="0" lang="en-US" altLang="ja-JP" sz="3600"/>
              <a:t>【</a:t>
            </a:r>
            <a:r>
              <a:rPr kumimoji="0" lang="ja-JP" altLang="en-US" sz="3600"/>
              <a:t>演習２</a:t>
            </a:r>
            <a:r>
              <a:rPr kumimoji="0" lang="en-US" altLang="ja-JP" sz="3600"/>
              <a:t>】</a:t>
            </a:r>
            <a:br>
              <a:rPr kumimoji="0" lang="en-US" altLang="ja-JP" sz="3600"/>
            </a:br>
            <a:r>
              <a:rPr kumimoji="0" lang="en-US" altLang="ja-JP" sz="3600"/>
              <a:t>SPI</a:t>
            </a:r>
            <a:r>
              <a:rPr kumimoji="0" lang="ja-JP" altLang="en-US" sz="3600"/>
              <a:t>の問題例１を解いてみよう</a:t>
            </a:r>
          </a:p>
        </p:txBody>
      </p:sp>
      <p:sp>
        <p:nvSpPr>
          <p:cNvPr id="27650" name="Rectangle 3">
            <a:extLst>
              <a:ext uri="{FF2B5EF4-FFF2-40B4-BE49-F238E27FC236}">
                <a16:creationId xmlns:a16="http://schemas.microsoft.com/office/drawing/2014/main" id="{F5BA39C2-9519-4F12-A378-F74ECF3348ED}"/>
              </a:ext>
            </a:extLst>
          </p:cNvPr>
          <p:cNvSpPr>
            <a:spLocks noGrp="1" noChangeArrowheads="1"/>
          </p:cNvSpPr>
          <p:nvPr>
            <p:ph type="body" idx="1"/>
          </p:nvPr>
        </p:nvSpPr>
        <p:spPr/>
        <p:txBody>
          <a:bodyPr/>
          <a:lstStyle/>
          <a:p>
            <a:pPr eaLnBrk="1" hangingPunct="1">
              <a:lnSpc>
                <a:spcPct val="80000"/>
              </a:lnSpc>
            </a:pPr>
            <a:r>
              <a:rPr lang="ja-JP" altLang="en-US" sz="2800"/>
              <a:t>将棋が好きな人は，数学が得意であるという命題を真とするとき，次の内容が正しいものはどれか</a:t>
            </a:r>
          </a:p>
          <a:p>
            <a:pPr eaLnBrk="1" hangingPunct="1">
              <a:lnSpc>
                <a:spcPct val="80000"/>
              </a:lnSpc>
            </a:pPr>
            <a:endParaRPr lang="ja-JP" altLang="en-US" sz="2800"/>
          </a:p>
          <a:p>
            <a:pPr lvl="1" eaLnBrk="1" hangingPunct="1">
              <a:lnSpc>
                <a:spcPct val="80000"/>
              </a:lnSpc>
              <a:buFont typeface="ＭＳ Ｐゴシック" panose="020B0600070205080204" pitchFamily="34" charset="-128"/>
              <a:buNone/>
            </a:pPr>
            <a:r>
              <a:rPr lang="en-US" altLang="ja-JP" sz="2400"/>
              <a:t>a</a:t>
            </a:r>
            <a:r>
              <a:rPr lang="ja-JP" altLang="en-US" sz="2400"/>
              <a:t>） 将棋が好きでない人は，数学が苦手である</a:t>
            </a:r>
          </a:p>
          <a:p>
            <a:pPr lvl="1" eaLnBrk="1" hangingPunct="1">
              <a:lnSpc>
                <a:spcPct val="80000"/>
              </a:lnSpc>
              <a:buFont typeface="ＭＳ Ｐゴシック" panose="020B0600070205080204" pitchFamily="34" charset="-128"/>
              <a:buNone/>
            </a:pPr>
            <a:r>
              <a:rPr lang="en-US" altLang="ja-JP" sz="2400"/>
              <a:t>b</a:t>
            </a:r>
            <a:r>
              <a:rPr lang="ja-JP" altLang="en-US" sz="2400"/>
              <a:t>） 将棋が好きな人は，数学が好きである</a:t>
            </a:r>
          </a:p>
          <a:p>
            <a:pPr lvl="1" eaLnBrk="1" hangingPunct="1">
              <a:lnSpc>
                <a:spcPct val="80000"/>
              </a:lnSpc>
              <a:buFont typeface="ＭＳ Ｐゴシック" panose="020B0600070205080204" pitchFamily="34" charset="-128"/>
              <a:buNone/>
            </a:pPr>
            <a:r>
              <a:rPr lang="en-US" altLang="ja-JP" sz="2400"/>
              <a:t>c</a:t>
            </a:r>
            <a:r>
              <a:rPr lang="ja-JP" altLang="en-US" sz="2400"/>
              <a:t>） 数学が得意な人は，将棋が好きである</a:t>
            </a:r>
          </a:p>
          <a:p>
            <a:pPr lvl="1" eaLnBrk="1" hangingPunct="1">
              <a:lnSpc>
                <a:spcPct val="80000"/>
              </a:lnSpc>
              <a:buFont typeface="ＭＳ Ｐゴシック" panose="020B0600070205080204" pitchFamily="34" charset="-128"/>
              <a:buNone/>
            </a:pPr>
            <a:r>
              <a:rPr lang="en-US" altLang="ja-JP" sz="2400"/>
              <a:t>d</a:t>
            </a:r>
            <a:r>
              <a:rPr lang="ja-JP" altLang="en-US" sz="2400"/>
              <a:t>） 数学が苦手な人は，将棋が好きではない</a:t>
            </a:r>
          </a:p>
          <a:p>
            <a:pPr lvl="1" eaLnBrk="1" hangingPunct="1">
              <a:lnSpc>
                <a:spcPct val="80000"/>
              </a:lnSpc>
              <a:buFont typeface="ＭＳ Ｐゴシック" panose="020B0600070205080204" pitchFamily="34" charset="-128"/>
              <a:buNone/>
            </a:pPr>
            <a:r>
              <a:rPr lang="en-US" altLang="ja-JP" sz="2400"/>
              <a:t>e</a:t>
            </a:r>
            <a:r>
              <a:rPr lang="ja-JP" altLang="en-US" sz="2400"/>
              <a:t>） 将棋が好きな人は，囲碁が好きである</a:t>
            </a:r>
            <a:endParaRPr lang="ja-JP" altLang="en-US" sz="1200"/>
          </a:p>
        </p:txBody>
      </p:sp>
      <p:sp>
        <p:nvSpPr>
          <p:cNvPr id="27651" name="Rectangle 4">
            <a:extLst>
              <a:ext uri="{FF2B5EF4-FFF2-40B4-BE49-F238E27FC236}">
                <a16:creationId xmlns:a16="http://schemas.microsoft.com/office/drawing/2014/main" id="{D7C91A8B-026E-44C5-9A88-5FE6A15EF89C}"/>
              </a:ext>
            </a:extLst>
          </p:cNvPr>
          <p:cNvSpPr>
            <a:spLocks noChangeArrowheads="1"/>
          </p:cNvSpPr>
          <p:nvPr/>
        </p:nvSpPr>
        <p:spPr bwMode="auto">
          <a:xfrm>
            <a:off x="3536950" y="6454775"/>
            <a:ext cx="5518150"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defRPr kumimoji="1" sz="1200">
                <a:solidFill>
                  <a:schemeClr val="tx2"/>
                </a:solidFill>
                <a:latin typeface="Arial" panose="020B0604020202020204" pitchFamily="34" charset="0"/>
                <a:ea typeface="ＭＳ Ｐゴシック" panose="020B0600070205080204" pitchFamily="34" charset="-128"/>
              </a:defRPr>
            </a:lvl1pPr>
            <a:lvl2pPr>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pPr lvl="1">
              <a:lnSpc>
                <a:spcPct val="80000"/>
              </a:lnSpc>
              <a:spcBef>
                <a:spcPct val="20000"/>
              </a:spcBef>
              <a:buFont typeface="ＭＳ Ｐゴシック" panose="020B0600070205080204" pitchFamily="34" charset="-128"/>
              <a:buNone/>
            </a:pPr>
            <a:r>
              <a:rPr lang="ja-JP" altLang="en-US" sz="1000">
                <a:solidFill>
                  <a:schemeClr val="tx1"/>
                </a:solidFill>
              </a:rPr>
              <a:t>手とり足とり就活</a:t>
            </a:r>
            <a:r>
              <a:rPr lang="en-US" altLang="ja-JP" sz="1000">
                <a:solidFill>
                  <a:schemeClr val="tx1"/>
                </a:solidFill>
              </a:rPr>
              <a:t>Book SPI</a:t>
            </a:r>
            <a:r>
              <a:rPr lang="ja-JP" altLang="en-US" sz="1000">
                <a:solidFill>
                  <a:schemeClr val="tx1"/>
                </a:solidFill>
              </a:rPr>
              <a:t>問題集 </a:t>
            </a:r>
            <a:r>
              <a:rPr lang="en-US" altLang="ja-JP" sz="1000">
                <a:solidFill>
                  <a:schemeClr val="tx1"/>
                </a:solidFill>
              </a:rPr>
              <a:t>BEST COLLEGES</a:t>
            </a:r>
            <a:r>
              <a:rPr lang="ja-JP" altLang="en-US" sz="1000">
                <a:solidFill>
                  <a:schemeClr val="tx1"/>
                </a:solidFill>
              </a:rPr>
              <a:t>就職部 著　ミネルヴァ出版企画 </a:t>
            </a:r>
            <a:r>
              <a:rPr lang="en-US" altLang="ja-JP" sz="1000">
                <a:solidFill>
                  <a:schemeClr val="tx1"/>
                </a:solidFill>
              </a:rPr>
              <a:t>2006</a:t>
            </a:r>
          </a:p>
        </p:txBody>
      </p:sp>
      <p:sp>
        <p:nvSpPr>
          <p:cNvPr id="27652" name="Text Box 5">
            <a:extLst>
              <a:ext uri="{FF2B5EF4-FFF2-40B4-BE49-F238E27FC236}">
                <a16:creationId xmlns:a16="http://schemas.microsoft.com/office/drawing/2014/main" id="{4C330E45-66CC-4EEB-8DF1-A24D45990362}"/>
              </a:ext>
            </a:extLst>
          </p:cNvPr>
          <p:cNvSpPr txBox="1">
            <a:spLocks noChangeArrowheads="1"/>
          </p:cNvSpPr>
          <p:nvPr/>
        </p:nvSpPr>
        <p:spPr bwMode="auto">
          <a:xfrm>
            <a:off x="1784350" y="5584825"/>
            <a:ext cx="5578475" cy="650875"/>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pPr algn="l"/>
            <a:r>
              <a:rPr lang="ja-JP" altLang="en-US" sz="1800">
                <a:solidFill>
                  <a:schemeClr val="tx1"/>
                </a:solidFill>
              </a:rPr>
              <a:t>各選択肢は「将棋が好きな人は，数学が得意である」の</a:t>
            </a:r>
            <a:br>
              <a:rPr lang="ja-JP" altLang="en-US" sz="1800">
                <a:solidFill>
                  <a:schemeClr val="tx1"/>
                </a:solidFill>
              </a:rPr>
            </a:br>
            <a:r>
              <a:rPr lang="ja-JP" altLang="en-US" sz="1800">
                <a:solidFill>
                  <a:schemeClr val="tx1"/>
                </a:solidFill>
              </a:rPr>
              <a:t>「裏」・「逆」・「対偶」のどれにあたるか</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a:extLst>
              <a:ext uri="{FF2B5EF4-FFF2-40B4-BE49-F238E27FC236}">
                <a16:creationId xmlns:a16="http://schemas.microsoft.com/office/drawing/2014/main" id="{B519904C-7A7E-4B45-80DF-558D0BD1FDD2}"/>
              </a:ext>
            </a:extLst>
          </p:cNvPr>
          <p:cNvSpPr>
            <a:spLocks noGrp="1" noChangeArrowheads="1"/>
          </p:cNvSpPr>
          <p:nvPr>
            <p:ph type="title"/>
          </p:nvPr>
        </p:nvSpPr>
        <p:spPr/>
        <p:txBody>
          <a:bodyPr/>
          <a:lstStyle/>
          <a:p>
            <a:pPr eaLnBrk="1" hangingPunct="1"/>
            <a:r>
              <a:rPr kumimoji="0" lang="en-US" altLang="ja-JP" sz="3600"/>
              <a:t>【</a:t>
            </a:r>
            <a:r>
              <a:rPr kumimoji="0" lang="ja-JP" altLang="en-US" sz="3600"/>
              <a:t>演習３</a:t>
            </a:r>
            <a:r>
              <a:rPr kumimoji="0" lang="en-US" altLang="ja-JP" sz="3600"/>
              <a:t>】</a:t>
            </a:r>
            <a:br>
              <a:rPr kumimoji="0" lang="en-US" altLang="ja-JP" sz="3600"/>
            </a:br>
            <a:r>
              <a:rPr kumimoji="0" lang="en-US" altLang="ja-JP" sz="3600"/>
              <a:t>SPI</a:t>
            </a:r>
            <a:r>
              <a:rPr kumimoji="0" lang="ja-JP" altLang="en-US" sz="3600"/>
              <a:t>の問題例２を解いてみよう</a:t>
            </a:r>
          </a:p>
        </p:txBody>
      </p:sp>
      <p:sp>
        <p:nvSpPr>
          <p:cNvPr id="28674" name="Rectangle 3">
            <a:extLst>
              <a:ext uri="{FF2B5EF4-FFF2-40B4-BE49-F238E27FC236}">
                <a16:creationId xmlns:a16="http://schemas.microsoft.com/office/drawing/2014/main" id="{A6BFB26F-2962-40D1-B422-979872E91A79}"/>
              </a:ext>
            </a:extLst>
          </p:cNvPr>
          <p:cNvSpPr>
            <a:spLocks noGrp="1" noChangeArrowheads="1"/>
          </p:cNvSpPr>
          <p:nvPr>
            <p:ph type="body" idx="1"/>
          </p:nvPr>
        </p:nvSpPr>
        <p:spPr/>
        <p:txBody>
          <a:bodyPr/>
          <a:lstStyle/>
          <a:p>
            <a:pPr eaLnBrk="1" hangingPunct="1">
              <a:lnSpc>
                <a:spcPct val="90000"/>
              </a:lnSpc>
            </a:pPr>
            <a:r>
              <a:rPr lang="ja-JP" altLang="en-US" sz="2400"/>
              <a:t>次のことがいえるとき，これらから確実に分かるのはどれか</a:t>
            </a:r>
          </a:p>
          <a:p>
            <a:pPr lvl="1" eaLnBrk="1" hangingPunct="1">
              <a:lnSpc>
                <a:spcPct val="90000"/>
              </a:lnSpc>
            </a:pPr>
            <a:r>
              <a:rPr lang="ja-JP" altLang="en-US" sz="2000"/>
              <a:t>ロマンチストは，詩人である</a:t>
            </a:r>
          </a:p>
          <a:p>
            <a:pPr lvl="1" eaLnBrk="1" hangingPunct="1">
              <a:lnSpc>
                <a:spcPct val="90000"/>
              </a:lnSpc>
            </a:pPr>
            <a:r>
              <a:rPr lang="ja-JP" altLang="en-US" sz="2000"/>
              <a:t>星が好きな人は，小鳥や花が好きである</a:t>
            </a:r>
          </a:p>
          <a:p>
            <a:pPr lvl="1" eaLnBrk="1" hangingPunct="1">
              <a:lnSpc>
                <a:spcPct val="90000"/>
              </a:lnSpc>
            </a:pPr>
            <a:r>
              <a:rPr lang="ja-JP" altLang="en-US" sz="2000"/>
              <a:t>花が好きな人は，ロマンチストである</a:t>
            </a:r>
          </a:p>
          <a:p>
            <a:pPr eaLnBrk="1" hangingPunct="1">
              <a:lnSpc>
                <a:spcPct val="90000"/>
              </a:lnSpc>
            </a:pPr>
            <a:endParaRPr lang="ja-JP" altLang="en-US" sz="2400"/>
          </a:p>
          <a:p>
            <a:pPr lvl="1" eaLnBrk="1" hangingPunct="1">
              <a:lnSpc>
                <a:spcPct val="90000"/>
              </a:lnSpc>
              <a:buFont typeface="ＭＳ Ｐゴシック" panose="020B0600070205080204" pitchFamily="34" charset="-128"/>
              <a:buNone/>
            </a:pPr>
            <a:r>
              <a:rPr lang="en-US" altLang="ja-JP" sz="2000"/>
              <a:t>a</a:t>
            </a:r>
            <a:r>
              <a:rPr lang="ja-JP" altLang="en-US" sz="2000"/>
              <a:t>） 小鳥が好きな人は，花が好きである</a:t>
            </a:r>
          </a:p>
          <a:p>
            <a:pPr lvl="1" eaLnBrk="1" hangingPunct="1">
              <a:lnSpc>
                <a:spcPct val="90000"/>
              </a:lnSpc>
              <a:buFont typeface="ＭＳ Ｐゴシック" panose="020B0600070205080204" pitchFamily="34" charset="-128"/>
              <a:buNone/>
            </a:pPr>
            <a:r>
              <a:rPr lang="en-US" altLang="ja-JP" sz="2000"/>
              <a:t>b</a:t>
            </a:r>
            <a:r>
              <a:rPr lang="ja-JP" altLang="en-US" sz="2000"/>
              <a:t>） 花が好きな人は，星が好きである</a:t>
            </a:r>
          </a:p>
          <a:p>
            <a:pPr lvl="1" eaLnBrk="1" hangingPunct="1">
              <a:lnSpc>
                <a:spcPct val="90000"/>
              </a:lnSpc>
              <a:buFont typeface="ＭＳ Ｐゴシック" panose="020B0600070205080204" pitchFamily="34" charset="-128"/>
              <a:buNone/>
            </a:pPr>
            <a:r>
              <a:rPr lang="en-US" altLang="ja-JP" sz="2000"/>
              <a:t>c</a:t>
            </a:r>
            <a:r>
              <a:rPr lang="ja-JP" altLang="en-US" sz="2000"/>
              <a:t>） 詩人は，花が好きである</a:t>
            </a:r>
          </a:p>
          <a:p>
            <a:pPr lvl="1" eaLnBrk="1" hangingPunct="1">
              <a:lnSpc>
                <a:spcPct val="90000"/>
              </a:lnSpc>
              <a:buFont typeface="ＭＳ Ｐゴシック" panose="020B0600070205080204" pitchFamily="34" charset="-128"/>
              <a:buNone/>
            </a:pPr>
            <a:r>
              <a:rPr lang="en-US" altLang="ja-JP" sz="2000"/>
              <a:t>d</a:t>
            </a:r>
            <a:r>
              <a:rPr lang="ja-JP" altLang="en-US" sz="2000"/>
              <a:t>） 小鳥が好きな人は，ロマンチストだ</a:t>
            </a:r>
          </a:p>
          <a:p>
            <a:pPr lvl="1" eaLnBrk="1" hangingPunct="1">
              <a:lnSpc>
                <a:spcPct val="90000"/>
              </a:lnSpc>
              <a:buFont typeface="ＭＳ Ｐゴシック" panose="020B0600070205080204" pitchFamily="34" charset="-128"/>
              <a:buNone/>
            </a:pPr>
            <a:r>
              <a:rPr lang="en-US" altLang="ja-JP" sz="2000"/>
              <a:t>e</a:t>
            </a:r>
            <a:r>
              <a:rPr lang="ja-JP" altLang="en-US" sz="2000"/>
              <a:t>） 星が好きな人は，詩人である</a:t>
            </a:r>
          </a:p>
        </p:txBody>
      </p:sp>
      <p:sp>
        <p:nvSpPr>
          <p:cNvPr id="28675" name="Rectangle 4">
            <a:extLst>
              <a:ext uri="{FF2B5EF4-FFF2-40B4-BE49-F238E27FC236}">
                <a16:creationId xmlns:a16="http://schemas.microsoft.com/office/drawing/2014/main" id="{AD338FA4-0FD5-44AA-BEC7-7927F22DEDA7}"/>
              </a:ext>
            </a:extLst>
          </p:cNvPr>
          <p:cNvSpPr>
            <a:spLocks noChangeArrowheads="1"/>
          </p:cNvSpPr>
          <p:nvPr/>
        </p:nvSpPr>
        <p:spPr bwMode="auto">
          <a:xfrm>
            <a:off x="3536950" y="6454775"/>
            <a:ext cx="5518150"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defRPr kumimoji="1" sz="1200">
                <a:solidFill>
                  <a:schemeClr val="tx2"/>
                </a:solidFill>
                <a:latin typeface="Arial" panose="020B0604020202020204" pitchFamily="34" charset="0"/>
                <a:ea typeface="ＭＳ Ｐゴシック" panose="020B0600070205080204" pitchFamily="34" charset="-128"/>
              </a:defRPr>
            </a:lvl1pPr>
            <a:lvl2pPr>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pPr lvl="1">
              <a:lnSpc>
                <a:spcPct val="80000"/>
              </a:lnSpc>
              <a:spcBef>
                <a:spcPct val="20000"/>
              </a:spcBef>
              <a:buFont typeface="ＭＳ Ｐゴシック" panose="020B0600070205080204" pitchFamily="34" charset="-128"/>
              <a:buNone/>
            </a:pPr>
            <a:r>
              <a:rPr lang="ja-JP" altLang="en-US" sz="1000">
                <a:solidFill>
                  <a:schemeClr val="tx1"/>
                </a:solidFill>
              </a:rPr>
              <a:t>手とり足とり就活</a:t>
            </a:r>
            <a:r>
              <a:rPr lang="en-US" altLang="ja-JP" sz="1000">
                <a:solidFill>
                  <a:schemeClr val="tx1"/>
                </a:solidFill>
              </a:rPr>
              <a:t>Book SPI</a:t>
            </a:r>
            <a:r>
              <a:rPr lang="ja-JP" altLang="en-US" sz="1000">
                <a:solidFill>
                  <a:schemeClr val="tx1"/>
                </a:solidFill>
              </a:rPr>
              <a:t>問題集 </a:t>
            </a:r>
            <a:r>
              <a:rPr lang="en-US" altLang="ja-JP" sz="1000">
                <a:solidFill>
                  <a:schemeClr val="tx1"/>
                </a:solidFill>
              </a:rPr>
              <a:t>BEST COLLEGES</a:t>
            </a:r>
            <a:r>
              <a:rPr lang="ja-JP" altLang="en-US" sz="1000">
                <a:solidFill>
                  <a:schemeClr val="tx1"/>
                </a:solidFill>
              </a:rPr>
              <a:t>就職部 著　ミネルヴァ出版企画 </a:t>
            </a:r>
            <a:r>
              <a:rPr lang="en-US" altLang="ja-JP" sz="1000">
                <a:solidFill>
                  <a:schemeClr val="tx1"/>
                </a:solidFill>
              </a:rPr>
              <a:t>2006</a:t>
            </a:r>
          </a:p>
        </p:txBody>
      </p:sp>
      <p:sp>
        <p:nvSpPr>
          <p:cNvPr id="28676" name="Text Box 5">
            <a:extLst>
              <a:ext uri="{FF2B5EF4-FFF2-40B4-BE49-F238E27FC236}">
                <a16:creationId xmlns:a16="http://schemas.microsoft.com/office/drawing/2014/main" id="{1EEF927B-81F7-4440-A9BD-BA3817D57146}"/>
              </a:ext>
            </a:extLst>
          </p:cNvPr>
          <p:cNvSpPr txBox="1">
            <a:spLocks noChangeArrowheads="1"/>
          </p:cNvSpPr>
          <p:nvPr/>
        </p:nvSpPr>
        <p:spPr bwMode="auto">
          <a:xfrm>
            <a:off x="2279650" y="5584825"/>
            <a:ext cx="4587875" cy="376238"/>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r>
              <a:rPr lang="ja-JP" altLang="en-US" sz="1800">
                <a:solidFill>
                  <a:schemeClr val="tx1"/>
                </a:solidFill>
              </a:rPr>
              <a:t>ヒント：三段論法の適用，対偶の変形も使う</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a:extLst>
              <a:ext uri="{FF2B5EF4-FFF2-40B4-BE49-F238E27FC236}">
                <a16:creationId xmlns:a16="http://schemas.microsoft.com/office/drawing/2014/main" id="{A660478E-690A-498A-AC15-A0867D1CCA82}"/>
              </a:ext>
            </a:extLst>
          </p:cNvPr>
          <p:cNvSpPr>
            <a:spLocks noGrp="1" noChangeArrowheads="1"/>
          </p:cNvSpPr>
          <p:nvPr>
            <p:ph type="title"/>
          </p:nvPr>
        </p:nvSpPr>
        <p:spPr/>
        <p:txBody>
          <a:bodyPr/>
          <a:lstStyle/>
          <a:p>
            <a:pPr eaLnBrk="1" hangingPunct="1"/>
            <a:r>
              <a:rPr kumimoji="0" lang="en-US" altLang="ja-JP" sz="3600"/>
              <a:t>【</a:t>
            </a:r>
            <a:r>
              <a:rPr kumimoji="0" lang="ja-JP" altLang="en-US" sz="3600"/>
              <a:t>演習４</a:t>
            </a:r>
            <a:r>
              <a:rPr kumimoji="0" lang="en-US" altLang="ja-JP" sz="3600"/>
              <a:t>】</a:t>
            </a:r>
            <a:br>
              <a:rPr kumimoji="0" lang="en-US" altLang="ja-JP" sz="3600"/>
            </a:br>
            <a:r>
              <a:rPr kumimoji="0" lang="ja-JP" altLang="en-US" sz="3600"/>
              <a:t>正直者の囚人は誰か当ててみよう</a:t>
            </a:r>
          </a:p>
        </p:txBody>
      </p:sp>
      <p:sp>
        <p:nvSpPr>
          <p:cNvPr id="29698" name="Rectangle 3">
            <a:extLst>
              <a:ext uri="{FF2B5EF4-FFF2-40B4-BE49-F238E27FC236}">
                <a16:creationId xmlns:a16="http://schemas.microsoft.com/office/drawing/2014/main" id="{30E88D52-7731-410D-9C43-D804A0D44BBB}"/>
              </a:ext>
            </a:extLst>
          </p:cNvPr>
          <p:cNvSpPr>
            <a:spLocks noGrp="1" noChangeArrowheads="1"/>
          </p:cNvSpPr>
          <p:nvPr>
            <p:ph type="body" idx="1"/>
          </p:nvPr>
        </p:nvSpPr>
        <p:spPr/>
        <p:txBody>
          <a:bodyPr/>
          <a:lstStyle/>
          <a:p>
            <a:pPr eaLnBrk="1" hangingPunct="1">
              <a:lnSpc>
                <a:spcPct val="80000"/>
              </a:lnSpc>
            </a:pPr>
            <a:r>
              <a:rPr lang="ja-JP" altLang="en-US" sz="2000"/>
              <a:t>ある刑務所に必ず正直に答える者と，必ず嘘をつく者が居た</a:t>
            </a:r>
          </a:p>
          <a:p>
            <a:pPr eaLnBrk="1" hangingPunct="1">
              <a:lnSpc>
                <a:spcPct val="80000"/>
              </a:lnSpc>
            </a:pPr>
            <a:r>
              <a:rPr lang="ja-JP" altLang="en-US" sz="2000"/>
              <a:t>看守は正直者を選別し恩赦を与える為，囚人達に「誰が嘘つきで誰が正直者か名乗り出ろ」と問いただした</a:t>
            </a:r>
          </a:p>
          <a:p>
            <a:pPr eaLnBrk="1" hangingPunct="1">
              <a:lnSpc>
                <a:spcPct val="80000"/>
              </a:lnSpc>
            </a:pPr>
            <a:r>
              <a:rPr lang="ja-JP" altLang="en-US" sz="2000"/>
              <a:t>すると，ある収容房の</a:t>
            </a:r>
            <a:r>
              <a:rPr lang="en-US" altLang="ja-JP" sz="2000"/>
              <a:t>3</a:t>
            </a:r>
            <a:r>
              <a:rPr lang="ja-JP" altLang="en-US" sz="2000"/>
              <a:t>人組は以下のように答えた</a:t>
            </a:r>
          </a:p>
          <a:p>
            <a:pPr eaLnBrk="1" hangingPunct="1">
              <a:lnSpc>
                <a:spcPct val="80000"/>
              </a:lnSpc>
            </a:pPr>
            <a:endParaRPr lang="ja-JP" altLang="en-US" sz="2000"/>
          </a:p>
          <a:p>
            <a:pPr eaLnBrk="1" hangingPunct="1">
              <a:lnSpc>
                <a:spcPct val="80000"/>
              </a:lnSpc>
            </a:pPr>
            <a:r>
              <a:rPr lang="en-US" altLang="ja-JP" sz="2000"/>
              <a:t>A</a:t>
            </a:r>
            <a:r>
              <a:rPr lang="ja-JP" altLang="en-US" sz="2000"/>
              <a:t>の発言：</a:t>
            </a:r>
          </a:p>
          <a:p>
            <a:pPr lvl="1" eaLnBrk="1" hangingPunct="1">
              <a:lnSpc>
                <a:spcPct val="80000"/>
              </a:lnSpc>
            </a:pPr>
            <a:r>
              <a:rPr lang="en-US" altLang="ja-JP" sz="1800"/>
              <a:t>B</a:t>
            </a:r>
            <a:r>
              <a:rPr lang="ja-JP" altLang="en-US" sz="1800"/>
              <a:t>は嘘つきなのです．私は正直者ですから真実のみを伝えます</a:t>
            </a:r>
          </a:p>
          <a:p>
            <a:pPr eaLnBrk="1" hangingPunct="1">
              <a:lnSpc>
                <a:spcPct val="80000"/>
              </a:lnSpc>
            </a:pPr>
            <a:r>
              <a:rPr lang="en-US" altLang="ja-JP" sz="2000"/>
              <a:t>B</a:t>
            </a:r>
            <a:r>
              <a:rPr lang="ja-JP" altLang="en-US" sz="2000"/>
              <a:t>の発言：</a:t>
            </a:r>
          </a:p>
          <a:p>
            <a:pPr lvl="1" eaLnBrk="1" hangingPunct="1">
              <a:lnSpc>
                <a:spcPct val="80000"/>
              </a:lnSpc>
            </a:pPr>
            <a:r>
              <a:rPr lang="en-US" altLang="ja-JP" sz="1800"/>
              <a:t>C</a:t>
            </a:r>
            <a:r>
              <a:rPr lang="ja-JP" altLang="en-US" sz="1800"/>
              <a:t>が嘘つきだ．私こそ正直者ですよ</a:t>
            </a:r>
          </a:p>
          <a:p>
            <a:pPr eaLnBrk="1" hangingPunct="1">
              <a:lnSpc>
                <a:spcPct val="80000"/>
              </a:lnSpc>
            </a:pPr>
            <a:r>
              <a:rPr lang="en-US" altLang="ja-JP" sz="2000"/>
              <a:t>C</a:t>
            </a:r>
            <a:r>
              <a:rPr lang="ja-JP" altLang="en-US" sz="2000"/>
              <a:t>の発言：</a:t>
            </a:r>
          </a:p>
          <a:p>
            <a:pPr lvl="1" eaLnBrk="1" hangingPunct="1">
              <a:lnSpc>
                <a:spcPct val="80000"/>
              </a:lnSpc>
            </a:pPr>
            <a:r>
              <a:rPr lang="en-US" altLang="ja-JP" sz="1800"/>
              <a:t>A</a:t>
            </a:r>
            <a:r>
              <a:rPr lang="ja-JP" altLang="en-US" sz="1800"/>
              <a:t>と</a:t>
            </a:r>
            <a:r>
              <a:rPr lang="en-US" altLang="ja-JP" sz="1800"/>
              <a:t>B</a:t>
            </a:r>
            <a:r>
              <a:rPr lang="ja-JP" altLang="en-US" sz="1800"/>
              <a:t>こそ嘘つきだよ．私？私は勿論正直者ですとも</a:t>
            </a:r>
          </a:p>
          <a:p>
            <a:pPr eaLnBrk="1" hangingPunct="1">
              <a:lnSpc>
                <a:spcPct val="80000"/>
              </a:lnSpc>
            </a:pPr>
            <a:endParaRPr lang="ja-JP" altLang="en-US" sz="2000"/>
          </a:p>
          <a:p>
            <a:pPr eaLnBrk="1" hangingPunct="1">
              <a:lnSpc>
                <a:spcPct val="80000"/>
              </a:lnSpc>
            </a:pPr>
            <a:r>
              <a:rPr lang="en-US" altLang="ja-JP" sz="2000"/>
              <a:t>A</a:t>
            </a:r>
            <a:r>
              <a:rPr lang="ja-JP" altLang="en-US" sz="2000"/>
              <a:t>，</a:t>
            </a:r>
            <a:r>
              <a:rPr lang="en-US" altLang="ja-JP" sz="2000"/>
              <a:t>B</a:t>
            </a:r>
            <a:r>
              <a:rPr lang="ja-JP" altLang="en-US" sz="2000"/>
              <a:t>，</a:t>
            </a:r>
            <a:r>
              <a:rPr lang="en-US" altLang="ja-JP" sz="2000"/>
              <a:t>C</a:t>
            </a:r>
            <a:r>
              <a:rPr lang="ja-JP" altLang="en-US" sz="2000"/>
              <a:t>のそれぞれについて，正直者か嘘つきかどうかを答えよ</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a:extLst>
              <a:ext uri="{FF2B5EF4-FFF2-40B4-BE49-F238E27FC236}">
                <a16:creationId xmlns:a16="http://schemas.microsoft.com/office/drawing/2014/main" id="{DDAD8482-69EB-4ADB-8062-D97718524494}"/>
              </a:ext>
            </a:extLst>
          </p:cNvPr>
          <p:cNvSpPr>
            <a:spLocks noGrp="1" noChangeArrowheads="1"/>
          </p:cNvSpPr>
          <p:nvPr>
            <p:ph type="title"/>
          </p:nvPr>
        </p:nvSpPr>
        <p:spPr/>
        <p:txBody>
          <a:bodyPr/>
          <a:lstStyle/>
          <a:p>
            <a:r>
              <a:rPr kumimoji="0" lang="ja-JP" altLang="en-US"/>
              <a:t>参考図書</a:t>
            </a:r>
          </a:p>
        </p:txBody>
      </p:sp>
      <p:sp>
        <p:nvSpPr>
          <p:cNvPr id="30722" name="Rectangle 3">
            <a:extLst>
              <a:ext uri="{FF2B5EF4-FFF2-40B4-BE49-F238E27FC236}">
                <a16:creationId xmlns:a16="http://schemas.microsoft.com/office/drawing/2014/main" id="{1A1ACB6A-8FDC-4ADD-A0EB-BBD399797EBB}"/>
              </a:ext>
            </a:extLst>
          </p:cNvPr>
          <p:cNvSpPr>
            <a:spLocks noGrp="1" noChangeArrowheads="1"/>
          </p:cNvSpPr>
          <p:nvPr>
            <p:ph type="body" idx="1"/>
          </p:nvPr>
        </p:nvSpPr>
        <p:spPr/>
        <p:txBody>
          <a:bodyPr/>
          <a:lstStyle/>
          <a:p>
            <a:r>
              <a:rPr lang="ja-JP" altLang="en-US"/>
              <a:t>「論理学」野矢茂樹著，東京大学出版会</a:t>
            </a:r>
          </a:p>
          <a:p>
            <a:r>
              <a:rPr lang="ja-JP" altLang="en-US"/>
              <a:t>「論理学をつくる」戸田山和久著，名古屋大学出版会</a:t>
            </a:r>
          </a:p>
          <a:p>
            <a:r>
              <a:rPr lang="ja-JP" altLang="en-US"/>
              <a:t>「真理・証明・計算：論理と機械」内井惣七著，ミネルヴァ書房</a:t>
            </a:r>
            <a:endParaRPr lang="en-US" altLang="ja-JP"/>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2">
            <a:extLst>
              <a:ext uri="{FF2B5EF4-FFF2-40B4-BE49-F238E27FC236}">
                <a16:creationId xmlns:a16="http://schemas.microsoft.com/office/drawing/2014/main" id="{84BD24EC-E899-459C-A077-B9489D057FB2}"/>
              </a:ext>
            </a:extLst>
          </p:cNvPr>
          <p:cNvSpPr>
            <a:spLocks noGrp="1" noChangeArrowheads="1"/>
          </p:cNvSpPr>
          <p:nvPr>
            <p:ph type="title"/>
          </p:nvPr>
        </p:nvSpPr>
        <p:spPr/>
        <p:txBody>
          <a:bodyPr/>
          <a:lstStyle/>
          <a:p>
            <a:pPr eaLnBrk="1" hangingPunct="1"/>
            <a:r>
              <a:rPr kumimoji="0" lang="ja-JP" altLang="en-US"/>
              <a:t>命題とは何か</a:t>
            </a:r>
          </a:p>
        </p:txBody>
      </p:sp>
      <p:sp>
        <p:nvSpPr>
          <p:cNvPr id="7170" name="Rectangle 3">
            <a:extLst>
              <a:ext uri="{FF2B5EF4-FFF2-40B4-BE49-F238E27FC236}">
                <a16:creationId xmlns:a16="http://schemas.microsoft.com/office/drawing/2014/main" id="{E13C1244-FBCC-42EC-81DB-AFED8418333C}"/>
              </a:ext>
            </a:extLst>
          </p:cNvPr>
          <p:cNvSpPr>
            <a:spLocks noGrp="1" noChangeArrowheads="1"/>
          </p:cNvSpPr>
          <p:nvPr>
            <p:ph type="body" idx="1"/>
          </p:nvPr>
        </p:nvSpPr>
        <p:spPr>
          <a:xfrm>
            <a:off x="250825" y="1662113"/>
            <a:ext cx="8642350" cy="5195887"/>
          </a:xfrm>
        </p:spPr>
        <p:txBody>
          <a:bodyPr/>
          <a:lstStyle/>
          <a:p>
            <a:pPr eaLnBrk="1" hangingPunct="1"/>
            <a:r>
              <a:rPr lang="ja-JP" altLang="en-US" sz="2800"/>
              <a:t>真偽（真理値）が問題となりうるような肯定形の記述文（命令文や疑問文は除く）のこと</a:t>
            </a:r>
          </a:p>
          <a:p>
            <a:pPr lvl="1" eaLnBrk="1" hangingPunct="1"/>
            <a:r>
              <a:rPr lang="ja-JP" altLang="en-US" sz="2400"/>
              <a:t>「鯨は哺乳類だ」　→　意味が明瞭なので○</a:t>
            </a:r>
          </a:p>
          <a:p>
            <a:pPr lvl="1" eaLnBrk="1" hangingPunct="1"/>
            <a:r>
              <a:rPr lang="ja-JP" altLang="en-US" sz="2400"/>
              <a:t>「アリストテレスは偉い」　→「偉い」が不明確なので</a:t>
            </a:r>
            <a:r>
              <a:rPr lang="en-US" altLang="ja-JP" sz="2400"/>
              <a:t>×</a:t>
            </a:r>
          </a:p>
          <a:p>
            <a:pPr eaLnBrk="1" hangingPunct="1"/>
            <a:endParaRPr lang="en-US" altLang="ja-JP" sz="2800"/>
          </a:p>
          <a:p>
            <a:pPr eaLnBrk="1" hangingPunct="1"/>
            <a:r>
              <a:rPr lang="ja-JP" altLang="en-US" sz="2800"/>
              <a:t>命題の例</a:t>
            </a:r>
          </a:p>
          <a:p>
            <a:pPr lvl="1" eaLnBrk="1" hangingPunct="1">
              <a:buFont typeface="ＭＳ Ｐゴシック" panose="020B0600070205080204" pitchFamily="34" charset="-128"/>
              <a:buNone/>
            </a:pPr>
            <a:r>
              <a:rPr lang="ja-JP" altLang="en-US" sz="2400"/>
              <a:t>○ 私は学生である </a:t>
            </a:r>
          </a:p>
          <a:p>
            <a:pPr lvl="1" eaLnBrk="1" hangingPunct="1">
              <a:buFont typeface="ＭＳ Ｐゴシック" panose="020B0600070205080204" pitchFamily="34" charset="-128"/>
              <a:buNone/>
            </a:pPr>
            <a:r>
              <a:rPr lang="ja-JP" altLang="en-US" sz="2400"/>
              <a:t>○ 犬は四つ足である</a:t>
            </a:r>
          </a:p>
          <a:p>
            <a:pPr lvl="1" eaLnBrk="1" hangingPunct="1">
              <a:buFont typeface="ＭＳ Ｐゴシック" panose="020B0600070205080204" pitchFamily="34" charset="-128"/>
              <a:buNone/>
            </a:pPr>
            <a:r>
              <a:rPr lang="ja-JP" altLang="en-US" sz="2400"/>
              <a:t>○ 昨日学校は休講だった</a:t>
            </a:r>
          </a:p>
          <a:p>
            <a:pPr lvl="1" eaLnBrk="1" hangingPunct="1">
              <a:buFont typeface="ＭＳ Ｐゴシック" panose="020B0600070205080204" pitchFamily="34" charset="-128"/>
              <a:buNone/>
            </a:pPr>
            <a:r>
              <a:rPr lang="en-US" altLang="ja-JP" sz="2400"/>
              <a:t>× </a:t>
            </a:r>
            <a:r>
              <a:rPr lang="ja-JP" altLang="en-US" sz="2400"/>
              <a:t>あなたは何歳ですか？</a:t>
            </a:r>
          </a:p>
          <a:p>
            <a:pPr lvl="1" eaLnBrk="1" hangingPunct="1">
              <a:buFont typeface="ＭＳ Ｐゴシック" panose="020B0600070205080204" pitchFamily="34" charset="-128"/>
              <a:buNone/>
            </a:pPr>
            <a:r>
              <a:rPr lang="en-US" altLang="ja-JP" sz="2400"/>
              <a:t>× </a:t>
            </a:r>
            <a:r>
              <a:rPr lang="ja-JP" altLang="en-US" sz="2400"/>
              <a:t>部屋を片付けなさい</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2">
            <a:extLst>
              <a:ext uri="{FF2B5EF4-FFF2-40B4-BE49-F238E27FC236}">
                <a16:creationId xmlns:a16="http://schemas.microsoft.com/office/drawing/2014/main" id="{E1097369-3FF7-44A1-AEEC-415FBD696476}"/>
              </a:ext>
            </a:extLst>
          </p:cNvPr>
          <p:cNvSpPr>
            <a:spLocks noGrp="1" noChangeArrowheads="1"/>
          </p:cNvSpPr>
          <p:nvPr>
            <p:ph type="title"/>
          </p:nvPr>
        </p:nvSpPr>
        <p:spPr/>
        <p:txBody>
          <a:bodyPr/>
          <a:lstStyle/>
          <a:p>
            <a:pPr eaLnBrk="1" hangingPunct="1"/>
            <a:r>
              <a:rPr kumimoji="0" lang="ja-JP" altLang="en-US"/>
              <a:t>単純命題と複合命題</a:t>
            </a:r>
          </a:p>
        </p:txBody>
      </p:sp>
      <p:sp>
        <p:nvSpPr>
          <p:cNvPr id="8194" name="Rectangle 3">
            <a:extLst>
              <a:ext uri="{FF2B5EF4-FFF2-40B4-BE49-F238E27FC236}">
                <a16:creationId xmlns:a16="http://schemas.microsoft.com/office/drawing/2014/main" id="{380ACEFA-87C1-4C68-B3E7-2AEDC75AF31E}"/>
              </a:ext>
            </a:extLst>
          </p:cNvPr>
          <p:cNvSpPr>
            <a:spLocks noGrp="1" noChangeArrowheads="1"/>
          </p:cNvSpPr>
          <p:nvPr>
            <p:ph type="body" idx="1"/>
          </p:nvPr>
        </p:nvSpPr>
        <p:spPr/>
        <p:txBody>
          <a:bodyPr/>
          <a:lstStyle/>
          <a:p>
            <a:pPr eaLnBrk="1" hangingPunct="1"/>
            <a:r>
              <a:rPr lang="ja-JP" altLang="en-US"/>
              <a:t>単純命題</a:t>
            </a:r>
          </a:p>
          <a:p>
            <a:pPr lvl="1" eaLnBrk="1" hangingPunct="1"/>
            <a:r>
              <a:rPr lang="ja-JP" altLang="en-US"/>
              <a:t>接続詞や否定詞を含まない肯定形の命題</a:t>
            </a:r>
          </a:p>
          <a:p>
            <a:pPr lvl="1" eaLnBrk="1" hangingPunct="1"/>
            <a:r>
              <a:rPr lang="ja-JP" altLang="en-US"/>
              <a:t>例：私は学生である</a:t>
            </a:r>
          </a:p>
          <a:p>
            <a:pPr lvl="2" eaLnBrk="1" hangingPunct="1"/>
            <a:endParaRPr lang="ja-JP" altLang="en-US"/>
          </a:p>
          <a:p>
            <a:pPr eaLnBrk="1" hangingPunct="1"/>
            <a:r>
              <a:rPr lang="ja-JP" altLang="en-US"/>
              <a:t>複合命題</a:t>
            </a:r>
          </a:p>
          <a:p>
            <a:pPr lvl="1" eaLnBrk="1" hangingPunct="1"/>
            <a:r>
              <a:rPr lang="ja-JP" altLang="en-US"/>
              <a:t>接続詞（かつ，または，ならば，と等しい）や否定詞（でない）を含む命題</a:t>
            </a:r>
          </a:p>
          <a:p>
            <a:pPr lvl="1" eaLnBrk="1" hangingPunct="1"/>
            <a:r>
              <a:rPr lang="ja-JP" altLang="en-US"/>
              <a:t>例：太郎は部屋にいる，かつ，次郎も部屋にいる</a:t>
            </a:r>
          </a:p>
          <a:p>
            <a:pPr lvl="1" eaLnBrk="1" hangingPunct="1">
              <a:buFont typeface="ＭＳ Ｐゴシック" panose="020B0600070205080204" pitchFamily="34" charset="-128"/>
              <a:buNone/>
            </a:pPr>
            <a:r>
              <a:rPr lang="en-US" altLang="ja-JP"/>
              <a:t>※</a:t>
            </a:r>
            <a:r>
              <a:rPr lang="ja-JP" altLang="en-US"/>
              <a:t>今回は「と等しい」は扱いません</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Oval 54">
            <a:extLst>
              <a:ext uri="{FF2B5EF4-FFF2-40B4-BE49-F238E27FC236}">
                <a16:creationId xmlns:a16="http://schemas.microsoft.com/office/drawing/2014/main" id="{7E7C5F9C-537F-40C4-B8BF-71F41A908CFC}"/>
              </a:ext>
            </a:extLst>
          </p:cNvPr>
          <p:cNvSpPr>
            <a:spLocks noChangeArrowheads="1"/>
          </p:cNvSpPr>
          <p:nvPr/>
        </p:nvSpPr>
        <p:spPr bwMode="auto">
          <a:xfrm>
            <a:off x="6969125" y="4868863"/>
            <a:ext cx="1473200" cy="1395412"/>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r>
              <a:rPr lang="ja-JP" altLang="en-US" sz="2000"/>
              <a:t>次郎は部屋にいる</a:t>
            </a:r>
          </a:p>
        </p:txBody>
      </p:sp>
      <p:sp>
        <p:nvSpPr>
          <p:cNvPr id="9218" name="Freeform 54">
            <a:extLst>
              <a:ext uri="{FF2B5EF4-FFF2-40B4-BE49-F238E27FC236}">
                <a16:creationId xmlns:a16="http://schemas.microsoft.com/office/drawing/2014/main" id="{2ACD1410-23FB-47CF-99E8-3AA9FA284030}"/>
              </a:ext>
            </a:extLst>
          </p:cNvPr>
          <p:cNvSpPr>
            <a:spLocks noChangeAspect="1"/>
          </p:cNvSpPr>
          <p:nvPr/>
        </p:nvSpPr>
        <p:spPr bwMode="auto">
          <a:xfrm>
            <a:off x="5581650" y="4708525"/>
            <a:ext cx="1411288" cy="1706563"/>
          </a:xfrm>
          <a:custGeom>
            <a:avLst/>
            <a:gdLst>
              <a:gd name="T0" fmla="*/ 2147483647 w 341"/>
              <a:gd name="T1" fmla="*/ 2147483647 h 416"/>
              <a:gd name="T2" fmla="*/ 2147483647 w 341"/>
              <a:gd name="T3" fmla="*/ 2147483647 h 416"/>
              <a:gd name="T4" fmla="*/ 2147483647 w 341"/>
              <a:gd name="T5" fmla="*/ 2147483647 h 416"/>
              <a:gd name="T6" fmla="*/ 2147483647 w 341"/>
              <a:gd name="T7" fmla="*/ 2147483647 h 416"/>
              <a:gd name="T8" fmla="*/ 2147483647 w 341"/>
              <a:gd name="T9" fmla="*/ 2147483647 h 416"/>
              <a:gd name="T10" fmla="*/ 2147483647 w 341"/>
              <a:gd name="T11" fmla="*/ 2147483647 h 416"/>
              <a:gd name="T12" fmla="*/ 0 60000 65536"/>
              <a:gd name="T13" fmla="*/ 0 60000 65536"/>
              <a:gd name="T14" fmla="*/ 0 60000 65536"/>
              <a:gd name="T15" fmla="*/ 0 60000 65536"/>
              <a:gd name="T16" fmla="*/ 0 60000 65536"/>
              <a:gd name="T17" fmla="*/ 0 60000 65536"/>
              <a:gd name="T18" fmla="*/ 0 w 341"/>
              <a:gd name="T19" fmla="*/ 0 h 416"/>
              <a:gd name="T20" fmla="*/ 341 w 341"/>
              <a:gd name="T21" fmla="*/ 416 h 416"/>
            </a:gdLst>
            <a:ahLst/>
            <a:cxnLst>
              <a:cxn ang="T12">
                <a:pos x="T0" y="T1"/>
              </a:cxn>
              <a:cxn ang="T13">
                <a:pos x="T2" y="T3"/>
              </a:cxn>
              <a:cxn ang="T14">
                <a:pos x="T4" y="T5"/>
              </a:cxn>
              <a:cxn ang="T15">
                <a:pos x="T6" y="T7"/>
              </a:cxn>
              <a:cxn ang="T16">
                <a:pos x="T8" y="T9"/>
              </a:cxn>
              <a:cxn ang="T17">
                <a:pos x="T10" y="T11"/>
              </a:cxn>
            </a:cxnLst>
            <a:rect l="T18" t="T19" r="T20" b="T21"/>
            <a:pathLst>
              <a:path w="341" h="416">
                <a:moveTo>
                  <a:pt x="338" y="345"/>
                </a:moveTo>
                <a:cubicBezTo>
                  <a:pt x="264" y="271"/>
                  <a:pt x="264" y="151"/>
                  <a:pt x="338" y="77"/>
                </a:cubicBezTo>
                <a:cubicBezTo>
                  <a:pt x="339" y="76"/>
                  <a:pt x="340" y="75"/>
                  <a:pt x="341" y="74"/>
                </a:cubicBezTo>
                <a:cubicBezTo>
                  <a:pt x="267" y="0"/>
                  <a:pt x="147" y="0"/>
                  <a:pt x="74" y="74"/>
                </a:cubicBezTo>
                <a:cubicBezTo>
                  <a:pt x="0" y="147"/>
                  <a:pt x="0" y="267"/>
                  <a:pt x="74" y="341"/>
                </a:cubicBezTo>
                <a:cubicBezTo>
                  <a:pt x="146" y="414"/>
                  <a:pt x="263" y="416"/>
                  <a:pt x="338" y="345"/>
                </a:cubicBezTo>
              </a:path>
            </a:pathLst>
          </a:custGeom>
          <a:noFill/>
          <a:ln w="9525" cap="rnd">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9219" name="Rectangle 2">
            <a:extLst>
              <a:ext uri="{FF2B5EF4-FFF2-40B4-BE49-F238E27FC236}">
                <a16:creationId xmlns:a16="http://schemas.microsoft.com/office/drawing/2014/main" id="{A269D1B3-1CAB-4ACF-9650-F3FDA9226F17}"/>
              </a:ext>
            </a:extLst>
          </p:cNvPr>
          <p:cNvSpPr>
            <a:spLocks noGrp="1" noChangeArrowheads="1"/>
          </p:cNvSpPr>
          <p:nvPr>
            <p:ph type="title"/>
          </p:nvPr>
        </p:nvSpPr>
        <p:spPr/>
        <p:txBody>
          <a:bodyPr/>
          <a:lstStyle/>
          <a:p>
            <a:pPr eaLnBrk="1" hangingPunct="1"/>
            <a:r>
              <a:rPr kumimoji="0" lang="ja-JP" altLang="en-US"/>
              <a:t>複合命題の例１</a:t>
            </a:r>
            <a:endParaRPr kumimoji="0" lang="en-US" altLang="ja-JP"/>
          </a:p>
        </p:txBody>
      </p:sp>
      <p:sp>
        <p:nvSpPr>
          <p:cNvPr id="101379" name="Rectangle 3">
            <a:extLst>
              <a:ext uri="{FF2B5EF4-FFF2-40B4-BE49-F238E27FC236}">
                <a16:creationId xmlns:a16="http://schemas.microsoft.com/office/drawing/2014/main" id="{028C6705-B663-4CA2-A460-7EAB751C77A2}"/>
              </a:ext>
            </a:extLst>
          </p:cNvPr>
          <p:cNvSpPr>
            <a:spLocks noGrp="1" noChangeArrowheads="1"/>
          </p:cNvSpPr>
          <p:nvPr>
            <p:ph type="body" idx="1"/>
          </p:nvPr>
        </p:nvSpPr>
        <p:spPr/>
        <p:txBody>
          <a:bodyPr/>
          <a:lstStyle/>
          <a:p>
            <a:pPr eaLnBrk="1" hangingPunct="1"/>
            <a:r>
              <a:rPr lang="ja-JP" altLang="en-US"/>
              <a:t>でない（否定）</a:t>
            </a:r>
          </a:p>
          <a:p>
            <a:pPr lvl="1" eaLnBrk="1" hangingPunct="1"/>
            <a:r>
              <a:rPr lang="ja-JP" altLang="en-US"/>
              <a:t>例：太郎は部屋にい</a:t>
            </a:r>
            <a:r>
              <a:rPr lang="ja-JP" altLang="en-US" u="sng">
                <a:effectLst>
                  <a:outerShdw blurRad="38100" dist="38100" dir="2700000" algn="tl">
                    <a:srgbClr val="C0C0C0"/>
                  </a:outerShdw>
                </a:effectLst>
              </a:rPr>
              <a:t>ない</a:t>
            </a:r>
          </a:p>
          <a:p>
            <a:pPr eaLnBrk="1" hangingPunct="1"/>
            <a:endParaRPr lang="ja-JP" altLang="en-US"/>
          </a:p>
          <a:p>
            <a:pPr eaLnBrk="1" hangingPunct="1"/>
            <a:r>
              <a:rPr lang="ja-JP" altLang="en-US"/>
              <a:t>かつ（連言・論理積）</a:t>
            </a:r>
          </a:p>
          <a:p>
            <a:pPr lvl="1" eaLnBrk="1" hangingPunct="1"/>
            <a:r>
              <a:rPr lang="ja-JP" altLang="en-US"/>
              <a:t>例：太郎は部屋にいる，</a:t>
            </a:r>
            <a:r>
              <a:rPr lang="ja-JP" altLang="en-US" u="sng">
                <a:effectLst>
                  <a:outerShdw blurRad="38100" dist="38100" dir="2700000" algn="tl">
                    <a:srgbClr val="C0C0C0"/>
                  </a:outerShdw>
                </a:effectLst>
              </a:rPr>
              <a:t>かつ</a:t>
            </a:r>
            <a:r>
              <a:rPr lang="ja-JP" altLang="en-US"/>
              <a:t>，次郎も部屋にいる </a:t>
            </a:r>
          </a:p>
          <a:p>
            <a:pPr eaLnBrk="1" hangingPunct="1"/>
            <a:endParaRPr lang="ja-JP" altLang="en-US"/>
          </a:p>
        </p:txBody>
      </p:sp>
      <p:sp>
        <p:nvSpPr>
          <p:cNvPr id="9221" name="Text Box 43">
            <a:extLst>
              <a:ext uri="{FF2B5EF4-FFF2-40B4-BE49-F238E27FC236}">
                <a16:creationId xmlns:a16="http://schemas.microsoft.com/office/drawing/2014/main" id="{9520E1D5-905B-4BC3-AE8D-05B73DEE2917}"/>
              </a:ext>
            </a:extLst>
          </p:cNvPr>
          <p:cNvSpPr txBox="1">
            <a:spLocks noChangeArrowheads="1"/>
          </p:cNvSpPr>
          <p:nvPr/>
        </p:nvSpPr>
        <p:spPr bwMode="auto">
          <a:xfrm>
            <a:off x="8289925" y="5667375"/>
            <a:ext cx="4730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r>
              <a:rPr lang="en-US" altLang="ja-JP" sz="1400">
                <a:solidFill>
                  <a:schemeClr val="bg1"/>
                </a:solidFill>
              </a:rPr>
              <a:t>Q</a:t>
            </a:r>
          </a:p>
        </p:txBody>
      </p:sp>
      <p:sp>
        <p:nvSpPr>
          <p:cNvPr id="9222" name="Rectangle 36">
            <a:extLst>
              <a:ext uri="{FF2B5EF4-FFF2-40B4-BE49-F238E27FC236}">
                <a16:creationId xmlns:a16="http://schemas.microsoft.com/office/drawing/2014/main" id="{A24D2569-A901-4E67-AF52-A8192EBAE821}"/>
              </a:ext>
            </a:extLst>
          </p:cNvPr>
          <p:cNvSpPr>
            <a:spLocks noChangeArrowheads="1"/>
          </p:cNvSpPr>
          <p:nvPr/>
        </p:nvSpPr>
        <p:spPr bwMode="auto">
          <a:xfrm>
            <a:off x="5157788" y="1898650"/>
            <a:ext cx="3554412" cy="1844675"/>
          </a:xfrm>
          <a:prstGeom prst="rect">
            <a:avLst/>
          </a:prstGeom>
          <a:solidFill>
            <a:schemeClr val="accent1"/>
          </a:solidFill>
          <a:ln w="9525">
            <a:solidFill>
              <a:schemeClr val="tx1"/>
            </a:solidFill>
            <a:miter lim="800000"/>
            <a:headEnd/>
            <a:tailEnd/>
          </a:ln>
        </p:spPr>
        <p:txBody>
          <a:bodyPr anchor="ctr">
            <a:spAutoFit/>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endParaRPr lang="ja-JP" altLang="en-US"/>
          </a:p>
        </p:txBody>
      </p:sp>
      <p:sp>
        <p:nvSpPr>
          <p:cNvPr id="9223" name="Oval 37">
            <a:extLst>
              <a:ext uri="{FF2B5EF4-FFF2-40B4-BE49-F238E27FC236}">
                <a16:creationId xmlns:a16="http://schemas.microsoft.com/office/drawing/2014/main" id="{1C3050D7-1AD1-472F-85FE-6A7694443BCC}"/>
              </a:ext>
            </a:extLst>
          </p:cNvPr>
          <p:cNvSpPr>
            <a:spLocks noChangeArrowheads="1"/>
          </p:cNvSpPr>
          <p:nvPr/>
        </p:nvSpPr>
        <p:spPr bwMode="auto">
          <a:xfrm>
            <a:off x="5664200" y="2124075"/>
            <a:ext cx="1473200" cy="1395413"/>
          </a:xfrm>
          <a:prstGeom prst="ellipse">
            <a:avLst/>
          </a:prstGeom>
          <a:solidFill>
            <a:schemeClr val="bg1"/>
          </a:solidFill>
          <a:ln w="9525">
            <a:solidFill>
              <a:schemeClr val="tx1"/>
            </a:solidFill>
            <a:round/>
            <a:headEnd/>
            <a:tailEnd/>
          </a:ln>
        </p:spPr>
        <p:txBody>
          <a:bodyPr anchor="ct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r>
              <a:rPr lang="ja-JP" altLang="en-US" sz="2000"/>
              <a:t>太郎は部屋にいる</a:t>
            </a:r>
          </a:p>
        </p:txBody>
      </p:sp>
      <p:sp>
        <p:nvSpPr>
          <p:cNvPr id="9224" name="Rectangle 41">
            <a:extLst>
              <a:ext uri="{FF2B5EF4-FFF2-40B4-BE49-F238E27FC236}">
                <a16:creationId xmlns:a16="http://schemas.microsoft.com/office/drawing/2014/main" id="{7C81D423-6DF9-4859-B97D-4C0F5885D5D9}"/>
              </a:ext>
            </a:extLst>
          </p:cNvPr>
          <p:cNvSpPr>
            <a:spLocks noChangeArrowheads="1"/>
          </p:cNvSpPr>
          <p:nvPr/>
        </p:nvSpPr>
        <p:spPr bwMode="auto">
          <a:xfrm>
            <a:off x="5157788" y="4598988"/>
            <a:ext cx="3554412" cy="18446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spAutoFit/>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endParaRPr lang="ja-JP" altLang="en-US"/>
          </a:p>
        </p:txBody>
      </p:sp>
      <p:sp>
        <p:nvSpPr>
          <p:cNvPr id="9225" name="Oval 44">
            <a:extLst>
              <a:ext uri="{FF2B5EF4-FFF2-40B4-BE49-F238E27FC236}">
                <a16:creationId xmlns:a16="http://schemas.microsoft.com/office/drawing/2014/main" id="{12E2F7DB-FC69-40BB-8EB0-B5E04247344D}"/>
              </a:ext>
            </a:extLst>
          </p:cNvPr>
          <p:cNvSpPr>
            <a:spLocks noChangeArrowheads="1"/>
          </p:cNvSpPr>
          <p:nvPr/>
        </p:nvSpPr>
        <p:spPr bwMode="auto">
          <a:xfrm>
            <a:off x="6867525" y="2124075"/>
            <a:ext cx="1473200" cy="1395413"/>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r>
              <a:rPr lang="ja-JP" altLang="en-US" sz="2000"/>
              <a:t>次郎は部屋にいる</a:t>
            </a:r>
          </a:p>
        </p:txBody>
      </p:sp>
      <p:sp>
        <p:nvSpPr>
          <p:cNvPr id="9226" name="AutoShape 50">
            <a:extLst>
              <a:ext uri="{FF2B5EF4-FFF2-40B4-BE49-F238E27FC236}">
                <a16:creationId xmlns:a16="http://schemas.microsoft.com/office/drawing/2014/main" id="{A495BA34-C380-4B5A-9B1C-F3F652AA2AE1}"/>
              </a:ext>
            </a:extLst>
          </p:cNvPr>
          <p:cNvSpPr>
            <a:spLocks noChangeAspect="1" noChangeArrowheads="1" noTextEdit="1"/>
          </p:cNvSpPr>
          <p:nvPr/>
        </p:nvSpPr>
        <p:spPr bwMode="auto">
          <a:xfrm>
            <a:off x="5607050" y="4733925"/>
            <a:ext cx="2760663" cy="1665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9227" name="Freeform 51">
            <a:extLst>
              <a:ext uri="{FF2B5EF4-FFF2-40B4-BE49-F238E27FC236}">
                <a16:creationId xmlns:a16="http://schemas.microsoft.com/office/drawing/2014/main" id="{B68BA204-4CA9-4D46-BDB6-E9474E382A86}"/>
              </a:ext>
            </a:extLst>
          </p:cNvPr>
          <p:cNvSpPr>
            <a:spLocks noChangeAspect="1"/>
          </p:cNvSpPr>
          <p:nvPr/>
        </p:nvSpPr>
        <p:spPr bwMode="auto">
          <a:xfrm>
            <a:off x="6665913" y="5013325"/>
            <a:ext cx="642937" cy="1111250"/>
          </a:xfrm>
          <a:custGeom>
            <a:avLst/>
            <a:gdLst>
              <a:gd name="T0" fmla="*/ 2147483647 w 412"/>
              <a:gd name="T1" fmla="*/ 2147483647 h 723"/>
              <a:gd name="T2" fmla="*/ 2147483647 w 412"/>
              <a:gd name="T3" fmla="*/ 2147483647 h 723"/>
              <a:gd name="T4" fmla="*/ 2147483647 w 412"/>
              <a:gd name="T5" fmla="*/ 0 h 723"/>
              <a:gd name="T6" fmla="*/ 2147483647 w 412"/>
              <a:gd name="T7" fmla="*/ 2147483647 h 723"/>
              <a:gd name="T8" fmla="*/ 2147483647 w 412"/>
              <a:gd name="T9" fmla="*/ 2147483647 h 723"/>
              <a:gd name="T10" fmla="*/ 0 60000 65536"/>
              <a:gd name="T11" fmla="*/ 0 60000 65536"/>
              <a:gd name="T12" fmla="*/ 0 60000 65536"/>
              <a:gd name="T13" fmla="*/ 0 60000 65536"/>
              <a:gd name="T14" fmla="*/ 0 60000 65536"/>
              <a:gd name="T15" fmla="*/ 0 w 412"/>
              <a:gd name="T16" fmla="*/ 0 h 723"/>
              <a:gd name="T17" fmla="*/ 412 w 412"/>
              <a:gd name="T18" fmla="*/ 723 h 723"/>
            </a:gdLst>
            <a:ahLst/>
            <a:cxnLst>
              <a:cxn ang="T10">
                <a:pos x="T0" y="T1"/>
              </a:cxn>
              <a:cxn ang="T11">
                <a:pos x="T2" y="T3"/>
              </a:cxn>
              <a:cxn ang="T12">
                <a:pos x="T4" y="T5"/>
              </a:cxn>
              <a:cxn ang="T13">
                <a:pos x="T6" y="T7"/>
              </a:cxn>
              <a:cxn ang="T14">
                <a:pos x="T8" y="T9"/>
              </a:cxn>
            </a:cxnLst>
            <a:rect l="T15" t="T16" r="T17" b="T18"/>
            <a:pathLst>
              <a:path w="412" h="723">
                <a:moveTo>
                  <a:pt x="202" y="723"/>
                </a:moveTo>
                <a:cubicBezTo>
                  <a:pt x="404" y="531"/>
                  <a:pt x="412" y="212"/>
                  <a:pt x="220" y="9"/>
                </a:cubicBezTo>
                <a:cubicBezTo>
                  <a:pt x="217" y="6"/>
                  <a:pt x="214" y="3"/>
                  <a:pt x="211" y="0"/>
                </a:cubicBezTo>
                <a:cubicBezTo>
                  <a:pt x="9" y="192"/>
                  <a:pt x="0" y="511"/>
                  <a:pt x="192" y="714"/>
                </a:cubicBezTo>
                <a:cubicBezTo>
                  <a:pt x="195" y="717"/>
                  <a:pt x="199" y="720"/>
                  <a:pt x="202" y="723"/>
                </a:cubicBezTo>
              </a:path>
            </a:pathLst>
          </a:custGeom>
          <a:solidFill>
            <a:schemeClr val="accent1"/>
          </a:solidFill>
          <a:ln w="0">
            <a:solidFill>
              <a:srgbClr val="000000"/>
            </a:solidFill>
            <a:round/>
            <a:headEnd/>
            <a:tailEnd/>
          </a:ln>
        </p:spPr>
        <p:txBody>
          <a:bodyPr/>
          <a:lstStyle/>
          <a:p>
            <a:endParaRPr lang="ja-JP" altLang="en-US"/>
          </a:p>
        </p:txBody>
      </p:sp>
      <p:sp>
        <p:nvSpPr>
          <p:cNvPr id="9228" name="Freeform 52">
            <a:extLst>
              <a:ext uri="{FF2B5EF4-FFF2-40B4-BE49-F238E27FC236}">
                <a16:creationId xmlns:a16="http://schemas.microsoft.com/office/drawing/2014/main" id="{63E1F4DC-0B15-47BD-B96C-056F5659690E}"/>
              </a:ext>
            </a:extLst>
          </p:cNvPr>
          <p:cNvSpPr>
            <a:spLocks noChangeAspect="1"/>
          </p:cNvSpPr>
          <p:nvPr/>
        </p:nvSpPr>
        <p:spPr bwMode="auto">
          <a:xfrm>
            <a:off x="6665913" y="5013325"/>
            <a:ext cx="642937" cy="1111250"/>
          </a:xfrm>
          <a:custGeom>
            <a:avLst/>
            <a:gdLst>
              <a:gd name="T0" fmla="*/ 2147483647 w 155"/>
              <a:gd name="T1" fmla="*/ 2147483647 h 271"/>
              <a:gd name="T2" fmla="*/ 2147483647 w 155"/>
              <a:gd name="T3" fmla="*/ 2147483647 h 271"/>
              <a:gd name="T4" fmla="*/ 2147483647 w 155"/>
              <a:gd name="T5" fmla="*/ 0 h 271"/>
              <a:gd name="T6" fmla="*/ 2147483647 w 155"/>
              <a:gd name="T7" fmla="*/ 2147483647 h 271"/>
              <a:gd name="T8" fmla="*/ 2147483647 w 155"/>
              <a:gd name="T9" fmla="*/ 2147483647 h 271"/>
              <a:gd name="T10" fmla="*/ 0 60000 65536"/>
              <a:gd name="T11" fmla="*/ 0 60000 65536"/>
              <a:gd name="T12" fmla="*/ 0 60000 65536"/>
              <a:gd name="T13" fmla="*/ 0 60000 65536"/>
              <a:gd name="T14" fmla="*/ 0 60000 65536"/>
              <a:gd name="T15" fmla="*/ 0 w 155"/>
              <a:gd name="T16" fmla="*/ 0 h 271"/>
              <a:gd name="T17" fmla="*/ 155 w 155"/>
              <a:gd name="T18" fmla="*/ 271 h 271"/>
            </a:gdLst>
            <a:ahLst/>
            <a:cxnLst>
              <a:cxn ang="T10">
                <a:pos x="T0" y="T1"/>
              </a:cxn>
              <a:cxn ang="T11">
                <a:pos x="T2" y="T3"/>
              </a:cxn>
              <a:cxn ang="T12">
                <a:pos x="T4" y="T5"/>
              </a:cxn>
              <a:cxn ang="T13">
                <a:pos x="T6" y="T7"/>
              </a:cxn>
              <a:cxn ang="T14">
                <a:pos x="T8" y="T9"/>
              </a:cxn>
            </a:cxnLst>
            <a:rect l="T15" t="T16" r="T17" b="T18"/>
            <a:pathLst>
              <a:path w="155" h="271">
                <a:moveTo>
                  <a:pt x="76" y="271"/>
                </a:moveTo>
                <a:cubicBezTo>
                  <a:pt x="152" y="199"/>
                  <a:pt x="155" y="79"/>
                  <a:pt x="83" y="3"/>
                </a:cubicBezTo>
                <a:cubicBezTo>
                  <a:pt x="82" y="2"/>
                  <a:pt x="81" y="1"/>
                  <a:pt x="79" y="0"/>
                </a:cubicBezTo>
                <a:cubicBezTo>
                  <a:pt x="4" y="72"/>
                  <a:pt x="0" y="191"/>
                  <a:pt x="72" y="267"/>
                </a:cubicBezTo>
                <a:cubicBezTo>
                  <a:pt x="73" y="269"/>
                  <a:pt x="75" y="270"/>
                  <a:pt x="76" y="271"/>
                </a:cubicBezTo>
              </a:path>
            </a:pathLst>
          </a:custGeom>
          <a:noFill/>
          <a:ln w="9525" cap="rnd">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9229" name="Freeform 53">
            <a:extLst>
              <a:ext uri="{FF2B5EF4-FFF2-40B4-BE49-F238E27FC236}">
                <a16:creationId xmlns:a16="http://schemas.microsoft.com/office/drawing/2014/main" id="{986CEFC1-40E1-40F4-8BBA-D2776C7F7B1E}"/>
              </a:ext>
            </a:extLst>
          </p:cNvPr>
          <p:cNvSpPr>
            <a:spLocks noChangeAspect="1"/>
          </p:cNvSpPr>
          <p:nvPr/>
        </p:nvSpPr>
        <p:spPr bwMode="auto">
          <a:xfrm>
            <a:off x="5581650" y="4708525"/>
            <a:ext cx="1411288" cy="1706563"/>
          </a:xfrm>
          <a:custGeom>
            <a:avLst/>
            <a:gdLst>
              <a:gd name="T0" fmla="*/ 2147483647 w 911"/>
              <a:gd name="T1" fmla="*/ 2147483647 h 1109"/>
              <a:gd name="T2" fmla="*/ 2147483647 w 911"/>
              <a:gd name="T3" fmla="*/ 2147483647 h 1109"/>
              <a:gd name="T4" fmla="*/ 2147483647 w 911"/>
              <a:gd name="T5" fmla="*/ 2147483647 h 1109"/>
              <a:gd name="T6" fmla="*/ 2147483647 w 911"/>
              <a:gd name="T7" fmla="*/ 2147483647 h 1109"/>
              <a:gd name="T8" fmla="*/ 2147483647 w 911"/>
              <a:gd name="T9" fmla="*/ 2147483647 h 1109"/>
              <a:gd name="T10" fmla="*/ 2147483647 w 911"/>
              <a:gd name="T11" fmla="*/ 2147483647 h 1109"/>
              <a:gd name="T12" fmla="*/ 0 60000 65536"/>
              <a:gd name="T13" fmla="*/ 0 60000 65536"/>
              <a:gd name="T14" fmla="*/ 0 60000 65536"/>
              <a:gd name="T15" fmla="*/ 0 60000 65536"/>
              <a:gd name="T16" fmla="*/ 0 60000 65536"/>
              <a:gd name="T17" fmla="*/ 0 60000 65536"/>
              <a:gd name="T18" fmla="*/ 0 w 911"/>
              <a:gd name="T19" fmla="*/ 0 h 1109"/>
              <a:gd name="T20" fmla="*/ 911 w 911"/>
              <a:gd name="T21" fmla="*/ 1109 h 1109"/>
            </a:gdLst>
            <a:ahLst/>
            <a:cxnLst>
              <a:cxn ang="T12">
                <a:pos x="T0" y="T1"/>
              </a:cxn>
              <a:cxn ang="T13">
                <a:pos x="T2" y="T3"/>
              </a:cxn>
              <a:cxn ang="T14">
                <a:pos x="T4" y="T5"/>
              </a:cxn>
              <a:cxn ang="T15">
                <a:pos x="T6" y="T7"/>
              </a:cxn>
              <a:cxn ang="T16">
                <a:pos x="T8" y="T9"/>
              </a:cxn>
              <a:cxn ang="T17">
                <a:pos x="T10" y="T11"/>
              </a:cxn>
            </a:cxnLst>
            <a:rect l="T18" t="T19" r="T20" b="T21"/>
            <a:pathLst>
              <a:path w="911" h="1109">
                <a:moveTo>
                  <a:pt x="902" y="920"/>
                </a:moveTo>
                <a:cubicBezTo>
                  <a:pt x="704" y="723"/>
                  <a:pt x="704" y="403"/>
                  <a:pt x="901" y="206"/>
                </a:cubicBezTo>
                <a:cubicBezTo>
                  <a:pt x="905" y="203"/>
                  <a:pt x="908" y="200"/>
                  <a:pt x="911" y="197"/>
                </a:cubicBezTo>
                <a:cubicBezTo>
                  <a:pt x="714" y="0"/>
                  <a:pt x="394" y="0"/>
                  <a:pt x="197" y="197"/>
                </a:cubicBezTo>
                <a:cubicBezTo>
                  <a:pt x="0" y="394"/>
                  <a:pt x="0" y="714"/>
                  <a:pt x="197" y="911"/>
                </a:cubicBezTo>
                <a:cubicBezTo>
                  <a:pt x="391" y="1105"/>
                  <a:pt x="703" y="1109"/>
                  <a:pt x="902" y="920"/>
                </a:cubicBezTo>
              </a:path>
            </a:pathLst>
          </a:custGeom>
          <a:solidFill>
            <a:srgbClr val="FFFFFF"/>
          </a:solidFill>
          <a:ln w="0">
            <a:solidFill>
              <a:srgbClr val="000000"/>
            </a:solidFill>
            <a:round/>
            <a:headEnd/>
            <a:tailEnd/>
          </a:ln>
        </p:spPr>
        <p:txBody>
          <a:bodyPr/>
          <a:lstStyle/>
          <a:p>
            <a:endParaRPr lang="ja-JP" altLang="en-US"/>
          </a:p>
        </p:txBody>
      </p:sp>
      <p:sp>
        <p:nvSpPr>
          <p:cNvPr id="9230" name="Freeform 56">
            <a:extLst>
              <a:ext uri="{FF2B5EF4-FFF2-40B4-BE49-F238E27FC236}">
                <a16:creationId xmlns:a16="http://schemas.microsoft.com/office/drawing/2014/main" id="{B3FA95EC-4069-463F-8C69-B207020E4E85}"/>
              </a:ext>
            </a:extLst>
          </p:cNvPr>
          <p:cNvSpPr>
            <a:spLocks noChangeAspect="1"/>
          </p:cNvSpPr>
          <p:nvPr/>
        </p:nvSpPr>
        <p:spPr bwMode="auto">
          <a:xfrm>
            <a:off x="6981825" y="4721225"/>
            <a:ext cx="1414463" cy="1706563"/>
          </a:xfrm>
          <a:custGeom>
            <a:avLst/>
            <a:gdLst>
              <a:gd name="T0" fmla="*/ 0 w 911"/>
              <a:gd name="T1" fmla="*/ 2147483647 h 1108"/>
              <a:gd name="T2" fmla="*/ 2147483647 w 911"/>
              <a:gd name="T3" fmla="*/ 2147483647 h 1108"/>
              <a:gd name="T4" fmla="*/ 2147483647 w 911"/>
              <a:gd name="T5" fmla="*/ 2147483647 h 1108"/>
              <a:gd name="T6" fmla="*/ 2147483647 w 911"/>
              <a:gd name="T7" fmla="*/ 2147483647 h 1108"/>
              <a:gd name="T8" fmla="*/ 2147483647 w 911"/>
              <a:gd name="T9" fmla="*/ 2147483647 h 1108"/>
              <a:gd name="T10" fmla="*/ 2147483647 w 911"/>
              <a:gd name="T11" fmla="*/ 2147483647 h 1108"/>
              <a:gd name="T12" fmla="*/ 0 w 911"/>
              <a:gd name="T13" fmla="*/ 2147483647 h 1108"/>
              <a:gd name="T14" fmla="*/ 0 60000 65536"/>
              <a:gd name="T15" fmla="*/ 0 60000 65536"/>
              <a:gd name="T16" fmla="*/ 0 60000 65536"/>
              <a:gd name="T17" fmla="*/ 0 60000 65536"/>
              <a:gd name="T18" fmla="*/ 0 60000 65536"/>
              <a:gd name="T19" fmla="*/ 0 60000 65536"/>
              <a:gd name="T20" fmla="*/ 0 60000 65536"/>
              <a:gd name="T21" fmla="*/ 0 w 911"/>
              <a:gd name="T22" fmla="*/ 0 h 1108"/>
              <a:gd name="T23" fmla="*/ 911 w 911"/>
              <a:gd name="T24" fmla="*/ 1108 h 110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11" h="1108">
                <a:moveTo>
                  <a:pt x="0" y="911"/>
                </a:moveTo>
                <a:cubicBezTo>
                  <a:pt x="197" y="1108"/>
                  <a:pt x="517" y="1108"/>
                  <a:pt x="714" y="911"/>
                </a:cubicBezTo>
                <a:cubicBezTo>
                  <a:pt x="911" y="714"/>
                  <a:pt x="911" y="394"/>
                  <a:pt x="714" y="197"/>
                </a:cubicBezTo>
                <a:cubicBezTo>
                  <a:pt x="520" y="4"/>
                  <a:pt x="207" y="0"/>
                  <a:pt x="9" y="188"/>
                </a:cubicBezTo>
                <a:cubicBezTo>
                  <a:pt x="206" y="385"/>
                  <a:pt x="206" y="705"/>
                  <a:pt x="9" y="902"/>
                </a:cubicBezTo>
                <a:cubicBezTo>
                  <a:pt x="6" y="905"/>
                  <a:pt x="3" y="908"/>
                  <a:pt x="0" y="911"/>
                </a:cubicBezTo>
                <a:close/>
              </a:path>
            </a:pathLst>
          </a:custGeom>
          <a:noFill/>
          <a:ln w="9525" cap="rnd">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9231" name="Oval 53">
            <a:extLst>
              <a:ext uri="{FF2B5EF4-FFF2-40B4-BE49-F238E27FC236}">
                <a16:creationId xmlns:a16="http://schemas.microsoft.com/office/drawing/2014/main" id="{7C5608DE-605F-4D0B-8019-DD96519EB1D9}"/>
              </a:ext>
            </a:extLst>
          </p:cNvPr>
          <p:cNvSpPr>
            <a:spLocks noChangeArrowheads="1"/>
          </p:cNvSpPr>
          <p:nvPr/>
        </p:nvSpPr>
        <p:spPr bwMode="auto">
          <a:xfrm>
            <a:off x="5529263" y="4868863"/>
            <a:ext cx="1473200" cy="1395412"/>
          </a:xfrm>
          <a:prstGeom prst="ellipse">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r>
              <a:rPr lang="ja-JP" altLang="en-US" sz="2000"/>
              <a:t>太郎は部屋にいる</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2">
            <a:extLst>
              <a:ext uri="{FF2B5EF4-FFF2-40B4-BE49-F238E27FC236}">
                <a16:creationId xmlns:a16="http://schemas.microsoft.com/office/drawing/2014/main" id="{76D2B259-3B0C-4B2E-BF87-FA186C198C64}"/>
              </a:ext>
            </a:extLst>
          </p:cNvPr>
          <p:cNvSpPr>
            <a:spLocks noGrp="1" noChangeArrowheads="1"/>
          </p:cNvSpPr>
          <p:nvPr>
            <p:ph type="title"/>
          </p:nvPr>
        </p:nvSpPr>
        <p:spPr/>
        <p:txBody>
          <a:bodyPr/>
          <a:lstStyle/>
          <a:p>
            <a:r>
              <a:rPr kumimoji="0" lang="ja-JP" altLang="en-US"/>
              <a:t>複合命題の例２</a:t>
            </a:r>
            <a:endParaRPr kumimoji="0" lang="en-US" altLang="ja-JP"/>
          </a:p>
        </p:txBody>
      </p:sp>
      <p:sp>
        <p:nvSpPr>
          <p:cNvPr id="55299" name="Rectangle 3">
            <a:extLst>
              <a:ext uri="{FF2B5EF4-FFF2-40B4-BE49-F238E27FC236}">
                <a16:creationId xmlns:a16="http://schemas.microsoft.com/office/drawing/2014/main" id="{04932547-0081-4FFB-AC61-A08EB708C7EB}"/>
              </a:ext>
            </a:extLst>
          </p:cNvPr>
          <p:cNvSpPr>
            <a:spLocks noGrp="1" noChangeArrowheads="1"/>
          </p:cNvSpPr>
          <p:nvPr>
            <p:ph type="body" idx="1"/>
          </p:nvPr>
        </p:nvSpPr>
        <p:spPr/>
        <p:txBody>
          <a:bodyPr/>
          <a:lstStyle/>
          <a:p>
            <a:pPr eaLnBrk="1" hangingPunct="1"/>
            <a:r>
              <a:rPr lang="ja-JP" altLang="en-US"/>
              <a:t>または（選言・論理和）</a:t>
            </a:r>
          </a:p>
          <a:p>
            <a:pPr lvl="1" eaLnBrk="1" hangingPunct="1"/>
            <a:r>
              <a:rPr lang="ja-JP" altLang="en-US"/>
              <a:t>例：太郎は部屋にいる，</a:t>
            </a:r>
          </a:p>
          <a:p>
            <a:pPr lvl="1" eaLnBrk="1" hangingPunct="1">
              <a:buFont typeface="ＭＳ Ｐゴシック" panose="020B0600070205080204" pitchFamily="34" charset="-128"/>
              <a:buNone/>
            </a:pPr>
            <a:r>
              <a:rPr lang="ja-JP" altLang="en-US" u="sng">
                <a:effectLst>
                  <a:outerShdw blurRad="38100" dist="38100" dir="2700000" algn="tl">
                    <a:srgbClr val="C0C0C0"/>
                  </a:outerShdw>
                </a:effectLst>
              </a:rPr>
              <a:t>または</a:t>
            </a:r>
            <a:r>
              <a:rPr lang="ja-JP" altLang="en-US"/>
              <a:t>，次郎も部屋にいる </a:t>
            </a:r>
          </a:p>
          <a:p>
            <a:pPr eaLnBrk="1" hangingPunct="1"/>
            <a:endParaRPr lang="ja-JP" altLang="en-US"/>
          </a:p>
          <a:p>
            <a:pPr eaLnBrk="1" hangingPunct="1"/>
            <a:r>
              <a:rPr lang="ja-JP" altLang="en-US"/>
              <a:t>ならば（仮言 かげん）</a:t>
            </a:r>
          </a:p>
          <a:p>
            <a:pPr lvl="1" eaLnBrk="1" hangingPunct="1"/>
            <a:r>
              <a:rPr lang="ja-JP" altLang="en-US"/>
              <a:t>例：太郎は部屋にいる，</a:t>
            </a:r>
          </a:p>
          <a:p>
            <a:pPr lvl="1" eaLnBrk="1" hangingPunct="1">
              <a:buFont typeface="ＭＳ Ｐゴシック" panose="020B0600070205080204" pitchFamily="34" charset="-128"/>
              <a:buNone/>
            </a:pPr>
            <a:r>
              <a:rPr lang="ja-JP" altLang="en-US" u="sng">
                <a:effectLst>
                  <a:outerShdw blurRad="38100" dist="38100" dir="2700000" algn="tl">
                    <a:srgbClr val="C0C0C0"/>
                  </a:outerShdw>
                </a:effectLst>
              </a:rPr>
              <a:t>ならば</a:t>
            </a:r>
            <a:r>
              <a:rPr lang="ja-JP" altLang="en-US"/>
              <a:t>，次郎も部屋にいる</a:t>
            </a:r>
          </a:p>
          <a:p>
            <a:endParaRPr lang="ja-JP" altLang="en-US"/>
          </a:p>
        </p:txBody>
      </p:sp>
      <p:sp>
        <p:nvSpPr>
          <p:cNvPr id="10243" name="Rectangle 4">
            <a:extLst>
              <a:ext uri="{FF2B5EF4-FFF2-40B4-BE49-F238E27FC236}">
                <a16:creationId xmlns:a16="http://schemas.microsoft.com/office/drawing/2014/main" id="{B2287B37-F9AF-41A7-9B85-9ABEDDB3B8AD}"/>
              </a:ext>
            </a:extLst>
          </p:cNvPr>
          <p:cNvSpPr>
            <a:spLocks noChangeArrowheads="1"/>
          </p:cNvSpPr>
          <p:nvPr/>
        </p:nvSpPr>
        <p:spPr bwMode="auto">
          <a:xfrm>
            <a:off x="5157788" y="1898650"/>
            <a:ext cx="3554412" cy="18446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spAutoFit/>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endParaRPr lang="ja-JP" altLang="en-US"/>
          </a:p>
        </p:txBody>
      </p:sp>
      <p:sp>
        <p:nvSpPr>
          <p:cNvPr id="10244" name="Oval 5">
            <a:extLst>
              <a:ext uri="{FF2B5EF4-FFF2-40B4-BE49-F238E27FC236}">
                <a16:creationId xmlns:a16="http://schemas.microsoft.com/office/drawing/2014/main" id="{535637E7-7FC0-4BDB-AE60-D16267D3F5D4}"/>
              </a:ext>
            </a:extLst>
          </p:cNvPr>
          <p:cNvSpPr>
            <a:spLocks noChangeArrowheads="1"/>
          </p:cNvSpPr>
          <p:nvPr/>
        </p:nvSpPr>
        <p:spPr bwMode="auto">
          <a:xfrm>
            <a:off x="5664200" y="2124075"/>
            <a:ext cx="1473200" cy="1395413"/>
          </a:xfrm>
          <a:prstGeom prst="ellipse">
            <a:avLst/>
          </a:prstGeom>
          <a:solidFill>
            <a:schemeClr val="accent1"/>
          </a:solidFill>
          <a:ln w="9525">
            <a:solidFill>
              <a:schemeClr val="tx1"/>
            </a:solidFill>
            <a:round/>
            <a:headEnd/>
            <a:tailEnd/>
          </a:ln>
        </p:spPr>
        <p:txBody>
          <a:bodyPr anchor="ct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r>
              <a:rPr lang="ja-JP" altLang="en-US" sz="2000"/>
              <a:t>太郎は部屋にいる</a:t>
            </a:r>
          </a:p>
        </p:txBody>
      </p:sp>
      <p:sp>
        <p:nvSpPr>
          <p:cNvPr id="10245" name="Oval 6">
            <a:extLst>
              <a:ext uri="{FF2B5EF4-FFF2-40B4-BE49-F238E27FC236}">
                <a16:creationId xmlns:a16="http://schemas.microsoft.com/office/drawing/2014/main" id="{37C87EE4-9A7B-41BB-B7D2-F76EAFC10A77}"/>
              </a:ext>
            </a:extLst>
          </p:cNvPr>
          <p:cNvSpPr>
            <a:spLocks noChangeArrowheads="1"/>
          </p:cNvSpPr>
          <p:nvPr/>
        </p:nvSpPr>
        <p:spPr bwMode="auto">
          <a:xfrm>
            <a:off x="6878638" y="2124075"/>
            <a:ext cx="1473200" cy="1395413"/>
          </a:xfrm>
          <a:prstGeom prst="ellipse">
            <a:avLst/>
          </a:prstGeom>
          <a:solidFill>
            <a:schemeClr val="accent1"/>
          </a:solidFill>
          <a:ln w="9525">
            <a:solidFill>
              <a:schemeClr val="tx1"/>
            </a:solidFill>
            <a:round/>
            <a:headEnd/>
            <a:tailEnd/>
          </a:ln>
        </p:spPr>
        <p:txBody>
          <a:bodyPr anchor="ct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r>
              <a:rPr lang="ja-JP" altLang="en-US" sz="2000"/>
              <a:t>次郎は部屋にいる</a:t>
            </a:r>
          </a:p>
        </p:txBody>
      </p:sp>
      <p:sp>
        <p:nvSpPr>
          <p:cNvPr id="10246" name="Oval 7">
            <a:extLst>
              <a:ext uri="{FF2B5EF4-FFF2-40B4-BE49-F238E27FC236}">
                <a16:creationId xmlns:a16="http://schemas.microsoft.com/office/drawing/2014/main" id="{5BE32561-F300-4AFA-B691-F91A07883DC4}"/>
              </a:ext>
            </a:extLst>
          </p:cNvPr>
          <p:cNvSpPr>
            <a:spLocks noChangeArrowheads="1"/>
          </p:cNvSpPr>
          <p:nvPr/>
        </p:nvSpPr>
        <p:spPr bwMode="auto">
          <a:xfrm>
            <a:off x="5651500" y="2124075"/>
            <a:ext cx="1473200" cy="1395413"/>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endParaRPr lang="ja-JP" altLang="en-US" sz="2000"/>
          </a:p>
        </p:txBody>
      </p:sp>
      <p:sp>
        <p:nvSpPr>
          <p:cNvPr id="10247" name="Rectangle 8">
            <a:extLst>
              <a:ext uri="{FF2B5EF4-FFF2-40B4-BE49-F238E27FC236}">
                <a16:creationId xmlns:a16="http://schemas.microsoft.com/office/drawing/2014/main" id="{B4F3EFBF-2E95-4D87-AAD9-1F338400BFB1}"/>
              </a:ext>
            </a:extLst>
          </p:cNvPr>
          <p:cNvSpPr>
            <a:spLocks noChangeArrowheads="1"/>
          </p:cNvSpPr>
          <p:nvPr/>
        </p:nvSpPr>
        <p:spPr bwMode="auto">
          <a:xfrm>
            <a:off x="5157788" y="4598988"/>
            <a:ext cx="3554412" cy="1844675"/>
          </a:xfrm>
          <a:prstGeom prst="rect">
            <a:avLst/>
          </a:prstGeom>
          <a:solidFill>
            <a:schemeClr val="accent1"/>
          </a:solidFill>
          <a:ln w="9525">
            <a:solidFill>
              <a:schemeClr val="tx1"/>
            </a:solidFill>
            <a:miter lim="800000"/>
            <a:headEnd/>
            <a:tailEnd/>
          </a:ln>
        </p:spPr>
        <p:txBody>
          <a:bodyPr anchor="ctr">
            <a:spAutoFit/>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endParaRPr lang="ja-JP" altLang="en-US"/>
          </a:p>
        </p:txBody>
      </p:sp>
      <p:sp>
        <p:nvSpPr>
          <p:cNvPr id="10248" name="Oval 9">
            <a:extLst>
              <a:ext uri="{FF2B5EF4-FFF2-40B4-BE49-F238E27FC236}">
                <a16:creationId xmlns:a16="http://schemas.microsoft.com/office/drawing/2014/main" id="{8E544720-46B2-40A9-9201-0BCCAFAD52C4}"/>
              </a:ext>
            </a:extLst>
          </p:cNvPr>
          <p:cNvSpPr>
            <a:spLocks noChangeArrowheads="1"/>
          </p:cNvSpPr>
          <p:nvPr/>
        </p:nvSpPr>
        <p:spPr bwMode="auto">
          <a:xfrm>
            <a:off x="5664200" y="4824413"/>
            <a:ext cx="1473200" cy="1395412"/>
          </a:xfrm>
          <a:prstGeom prst="ellipse">
            <a:avLst/>
          </a:prstGeom>
          <a:solidFill>
            <a:schemeClr val="bg1"/>
          </a:solidFill>
          <a:ln w="9525">
            <a:solidFill>
              <a:schemeClr val="tx1"/>
            </a:solidFill>
            <a:round/>
            <a:headEnd/>
            <a:tailEnd/>
          </a:ln>
        </p:spPr>
        <p:txBody>
          <a:bodyPr anchor="ct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r>
              <a:rPr lang="ja-JP" altLang="en-US" sz="2000"/>
              <a:t>太郎は部屋にいる</a:t>
            </a:r>
          </a:p>
        </p:txBody>
      </p:sp>
      <p:sp>
        <p:nvSpPr>
          <p:cNvPr id="10249" name="Oval 10">
            <a:extLst>
              <a:ext uri="{FF2B5EF4-FFF2-40B4-BE49-F238E27FC236}">
                <a16:creationId xmlns:a16="http://schemas.microsoft.com/office/drawing/2014/main" id="{59458A2D-F142-4095-88FF-BC06D6A1C3BA}"/>
              </a:ext>
            </a:extLst>
          </p:cNvPr>
          <p:cNvSpPr>
            <a:spLocks noChangeArrowheads="1"/>
          </p:cNvSpPr>
          <p:nvPr/>
        </p:nvSpPr>
        <p:spPr bwMode="auto">
          <a:xfrm>
            <a:off x="6867525" y="4824413"/>
            <a:ext cx="1473200" cy="1395412"/>
          </a:xfrm>
          <a:prstGeom prst="ellipse">
            <a:avLst/>
          </a:prstGeom>
          <a:solidFill>
            <a:schemeClr val="accent1"/>
          </a:solidFill>
          <a:ln w="9525">
            <a:solidFill>
              <a:schemeClr val="tx1"/>
            </a:solidFill>
            <a:round/>
            <a:headEnd/>
            <a:tailEnd/>
          </a:ln>
        </p:spPr>
        <p:txBody>
          <a:bodyPr anchor="ct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r>
              <a:rPr lang="ja-JP" altLang="en-US" sz="2000"/>
              <a:t>次郎は部屋にいる</a:t>
            </a:r>
          </a:p>
        </p:txBody>
      </p:sp>
      <p:sp>
        <p:nvSpPr>
          <p:cNvPr id="10250" name="Oval 11">
            <a:extLst>
              <a:ext uri="{FF2B5EF4-FFF2-40B4-BE49-F238E27FC236}">
                <a16:creationId xmlns:a16="http://schemas.microsoft.com/office/drawing/2014/main" id="{56AE24AE-2996-4B0B-A969-9AD6466EC31B}"/>
              </a:ext>
            </a:extLst>
          </p:cNvPr>
          <p:cNvSpPr>
            <a:spLocks noChangeArrowheads="1"/>
          </p:cNvSpPr>
          <p:nvPr/>
        </p:nvSpPr>
        <p:spPr bwMode="auto">
          <a:xfrm>
            <a:off x="5651500" y="4824413"/>
            <a:ext cx="1473200" cy="1395412"/>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nchor="ct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endParaRPr lang="ja-JP" altLang="en-US" sz="20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2">
            <a:extLst>
              <a:ext uri="{FF2B5EF4-FFF2-40B4-BE49-F238E27FC236}">
                <a16:creationId xmlns:a16="http://schemas.microsoft.com/office/drawing/2014/main" id="{0E02B9EA-5A87-4577-A769-20EB885D5C5E}"/>
              </a:ext>
            </a:extLst>
          </p:cNvPr>
          <p:cNvSpPr>
            <a:spLocks noGrp="1" noChangeArrowheads="1"/>
          </p:cNvSpPr>
          <p:nvPr>
            <p:ph type="title"/>
          </p:nvPr>
        </p:nvSpPr>
        <p:spPr/>
        <p:txBody>
          <a:bodyPr/>
          <a:lstStyle/>
          <a:p>
            <a:r>
              <a:rPr kumimoji="0" lang="ja-JP" altLang="en-US"/>
              <a:t>選言に関する補足</a:t>
            </a:r>
          </a:p>
        </p:txBody>
      </p:sp>
      <p:sp>
        <p:nvSpPr>
          <p:cNvPr id="11266" name="Rectangle 3">
            <a:extLst>
              <a:ext uri="{FF2B5EF4-FFF2-40B4-BE49-F238E27FC236}">
                <a16:creationId xmlns:a16="http://schemas.microsoft.com/office/drawing/2014/main" id="{96A4104B-0089-450F-8E05-E88F9CCA38A5}"/>
              </a:ext>
            </a:extLst>
          </p:cNvPr>
          <p:cNvSpPr>
            <a:spLocks noGrp="1" noChangeArrowheads="1"/>
          </p:cNvSpPr>
          <p:nvPr>
            <p:ph type="body" idx="1"/>
          </p:nvPr>
        </p:nvSpPr>
        <p:spPr/>
        <p:txBody>
          <a:bodyPr/>
          <a:lstStyle/>
          <a:p>
            <a:r>
              <a:rPr lang="ja-JP" altLang="en-US" sz="2800"/>
              <a:t>「太郎は部屋にいる，または次郎は部屋にいる」⇒太郎，次郎ともに部屋にいる場合，この複合命題は真となる（両立的選言）</a:t>
            </a:r>
          </a:p>
          <a:p>
            <a:r>
              <a:rPr lang="ja-JP" altLang="en-US" sz="2800"/>
              <a:t>日本語には２種類の「または」の使い方があり，命題論理では通常両立的選言を採用する</a:t>
            </a:r>
          </a:p>
          <a:p>
            <a:pPr lvl="1"/>
            <a:r>
              <a:rPr lang="ja-JP" altLang="en-US" sz="2400"/>
              <a:t>喫茶店のランチメニューに</a:t>
            </a:r>
            <a:r>
              <a:rPr lang="ja-JP" altLang="en-US" sz="2400" b="1"/>
              <a:t>「コーヒーまたは紅茶」</a:t>
            </a:r>
            <a:r>
              <a:rPr lang="ja-JP" altLang="en-US" sz="2400"/>
              <a:t>と記載されている場合，両方注文することはできない（排他的選言）</a:t>
            </a:r>
          </a:p>
          <a:p>
            <a:pPr lvl="1"/>
            <a:r>
              <a:rPr lang="ja-JP" altLang="en-US" sz="2400" b="1"/>
              <a:t>「日本国のパスポートは，日本国籍を持つ者または日本国籍を持つ者と結婚している者に発行される」</a:t>
            </a:r>
            <a:r>
              <a:rPr lang="ja-JP" altLang="en-US" sz="2400"/>
              <a:t>の場合，「日本国籍を持ち，かつ日本国籍を持つ者と結婚している場合でもパスポートは発行される（両立的選言）</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2">
            <a:extLst>
              <a:ext uri="{FF2B5EF4-FFF2-40B4-BE49-F238E27FC236}">
                <a16:creationId xmlns:a16="http://schemas.microsoft.com/office/drawing/2014/main" id="{AB8ED2D4-40B1-47C5-86B2-BE77579A7CF2}"/>
              </a:ext>
            </a:extLst>
          </p:cNvPr>
          <p:cNvSpPr>
            <a:spLocks noGrp="1" noChangeArrowheads="1"/>
          </p:cNvSpPr>
          <p:nvPr>
            <p:ph type="title"/>
          </p:nvPr>
        </p:nvSpPr>
        <p:spPr/>
        <p:txBody>
          <a:bodyPr/>
          <a:lstStyle/>
          <a:p>
            <a:r>
              <a:rPr kumimoji="0" lang="ja-JP" altLang="en-US"/>
              <a:t>仮言に関する補足</a:t>
            </a:r>
          </a:p>
        </p:txBody>
      </p:sp>
      <p:sp>
        <p:nvSpPr>
          <p:cNvPr id="12290" name="Rectangle 3">
            <a:extLst>
              <a:ext uri="{FF2B5EF4-FFF2-40B4-BE49-F238E27FC236}">
                <a16:creationId xmlns:a16="http://schemas.microsoft.com/office/drawing/2014/main" id="{C8378FD1-E4D7-478B-A083-545A6F0D75BC}"/>
              </a:ext>
            </a:extLst>
          </p:cNvPr>
          <p:cNvSpPr>
            <a:spLocks noGrp="1" noChangeArrowheads="1"/>
          </p:cNvSpPr>
          <p:nvPr>
            <p:ph type="body" idx="1"/>
          </p:nvPr>
        </p:nvSpPr>
        <p:spPr/>
        <p:txBody>
          <a:bodyPr/>
          <a:lstStyle/>
          <a:p>
            <a:pPr>
              <a:lnSpc>
                <a:spcPct val="90000"/>
              </a:lnSpc>
            </a:pPr>
            <a:r>
              <a:rPr lang="ja-JP" altLang="en-US" sz="2400"/>
              <a:t>例えば，</a:t>
            </a:r>
            <a:r>
              <a:rPr lang="ja-JP" altLang="en-US" sz="2400" b="1"/>
              <a:t>「明日が国民の祝日ならば，情報基礎の授業は休講である」</a:t>
            </a:r>
            <a:r>
              <a:rPr lang="ja-JP" altLang="en-US" sz="2400"/>
              <a:t>という複合命題について，以下の</a:t>
            </a:r>
            <a:r>
              <a:rPr lang="en-US" altLang="ja-JP" sz="2400"/>
              <a:t>4</a:t>
            </a:r>
            <a:r>
              <a:rPr lang="ja-JP" altLang="en-US" sz="2400"/>
              <a:t>通りの組み合わせがありうる</a:t>
            </a:r>
          </a:p>
          <a:p>
            <a:pPr>
              <a:lnSpc>
                <a:spcPct val="90000"/>
              </a:lnSpc>
              <a:buFontTx/>
              <a:buNone/>
            </a:pPr>
            <a:endParaRPr lang="ja-JP" altLang="en-US" sz="2400"/>
          </a:p>
          <a:p>
            <a:pPr lvl="1">
              <a:lnSpc>
                <a:spcPct val="90000"/>
              </a:lnSpc>
              <a:buFont typeface="ＭＳ Ｐゴシック" panose="020B0600070205080204" pitchFamily="34" charset="-128"/>
              <a:buNone/>
            </a:pPr>
            <a:r>
              <a:rPr lang="ja-JP" altLang="en-US" sz="2000"/>
              <a:t>（</a:t>
            </a:r>
            <a:r>
              <a:rPr lang="en-US" altLang="ja-JP" sz="2000"/>
              <a:t>1</a:t>
            </a:r>
            <a:r>
              <a:rPr lang="ja-JP" altLang="en-US" sz="2000"/>
              <a:t>）明日は国民の祝日なので，授業が休講になる場合⇒真</a:t>
            </a:r>
          </a:p>
          <a:p>
            <a:pPr lvl="1">
              <a:lnSpc>
                <a:spcPct val="90000"/>
              </a:lnSpc>
              <a:buFont typeface="ＭＳ Ｐゴシック" panose="020B0600070205080204" pitchFamily="34" charset="-128"/>
              <a:buNone/>
            </a:pPr>
            <a:r>
              <a:rPr lang="ja-JP" altLang="en-US" sz="2000"/>
              <a:t>（</a:t>
            </a:r>
            <a:r>
              <a:rPr lang="en-US" altLang="ja-JP" sz="2000"/>
              <a:t>2</a:t>
            </a:r>
            <a:r>
              <a:rPr lang="ja-JP" altLang="en-US" sz="2000"/>
              <a:t>）明日は国民の祝日だが，授業が行われる場合⇒偽</a:t>
            </a:r>
          </a:p>
          <a:p>
            <a:pPr lvl="1">
              <a:lnSpc>
                <a:spcPct val="90000"/>
              </a:lnSpc>
              <a:buFont typeface="ＭＳ Ｐゴシック" panose="020B0600070205080204" pitchFamily="34" charset="-128"/>
              <a:buNone/>
            </a:pPr>
            <a:r>
              <a:rPr lang="ja-JP" altLang="en-US" sz="2000"/>
              <a:t>（</a:t>
            </a:r>
            <a:r>
              <a:rPr lang="en-US" altLang="ja-JP" sz="2000"/>
              <a:t>3</a:t>
            </a:r>
            <a:r>
              <a:rPr lang="ja-JP" altLang="en-US" sz="2000"/>
              <a:t>）明日は国民の祝日でないが，授業が休講になる場合⇒真</a:t>
            </a:r>
          </a:p>
          <a:p>
            <a:pPr lvl="1">
              <a:lnSpc>
                <a:spcPct val="90000"/>
              </a:lnSpc>
              <a:buFont typeface="ＭＳ Ｐゴシック" panose="020B0600070205080204" pitchFamily="34" charset="-128"/>
              <a:buNone/>
            </a:pPr>
            <a:r>
              <a:rPr lang="ja-JP" altLang="en-US" sz="2000"/>
              <a:t>（</a:t>
            </a:r>
            <a:r>
              <a:rPr lang="en-US" altLang="ja-JP" sz="2000"/>
              <a:t>4</a:t>
            </a:r>
            <a:r>
              <a:rPr lang="ja-JP" altLang="en-US" sz="2000"/>
              <a:t>）明日は国民の祝日でないが，授業が行われる場合⇒真</a:t>
            </a:r>
          </a:p>
          <a:p>
            <a:pPr lvl="1">
              <a:lnSpc>
                <a:spcPct val="90000"/>
              </a:lnSpc>
              <a:buFont typeface="ＭＳ Ｐゴシック" panose="020B0600070205080204" pitchFamily="34" charset="-128"/>
              <a:buNone/>
            </a:pPr>
            <a:endParaRPr lang="ja-JP" altLang="en-US" sz="2000"/>
          </a:p>
          <a:p>
            <a:pPr>
              <a:lnSpc>
                <a:spcPct val="90000"/>
              </a:lnSpc>
            </a:pPr>
            <a:r>
              <a:rPr lang="ja-JP" altLang="en-US" sz="2400"/>
              <a:t>冒頭の複合命題は</a:t>
            </a:r>
            <a:r>
              <a:rPr lang="ja-JP" altLang="en-US" sz="2400" b="1"/>
              <a:t>「明日が国民の祝日である場合」</a:t>
            </a:r>
            <a:r>
              <a:rPr lang="ja-JP" altLang="en-US" sz="2400"/>
              <a:t>についてのみ</a:t>
            </a:r>
            <a:r>
              <a:rPr lang="ja-JP" altLang="en-US" sz="2400" b="1"/>
              <a:t>「授業が休講である」</a:t>
            </a:r>
            <a:r>
              <a:rPr lang="ja-JP" altLang="en-US" sz="2400"/>
              <a:t>と言明しており，</a:t>
            </a:r>
            <a:r>
              <a:rPr lang="ja-JP" altLang="en-US" sz="2400" b="1"/>
              <a:t>「明日が国民の祝日でない場合」</a:t>
            </a:r>
            <a:r>
              <a:rPr lang="ja-JP" altLang="en-US" sz="2400"/>
              <a:t>については何も言明していない</a:t>
            </a:r>
          </a:p>
          <a:p>
            <a:pPr>
              <a:lnSpc>
                <a:spcPct val="90000"/>
              </a:lnSpc>
            </a:pPr>
            <a:r>
              <a:rPr lang="ja-JP" altLang="en-US" sz="2400"/>
              <a:t>このため，（</a:t>
            </a:r>
            <a:r>
              <a:rPr lang="en-US" altLang="ja-JP" sz="2400"/>
              <a:t>3</a:t>
            </a:r>
            <a:r>
              <a:rPr lang="ja-JP" altLang="en-US" sz="2400"/>
              <a:t>）（</a:t>
            </a:r>
            <a:r>
              <a:rPr lang="en-US" altLang="ja-JP" sz="2400"/>
              <a:t>4</a:t>
            </a:r>
            <a:r>
              <a:rPr lang="ja-JP" altLang="en-US" sz="2400"/>
              <a:t>）は真となる</a:t>
            </a:r>
          </a:p>
          <a:p>
            <a:pPr>
              <a:lnSpc>
                <a:spcPct val="90000"/>
              </a:lnSpc>
            </a:pPr>
            <a:endParaRPr lang="ja-JP" altLang="en-US" sz="28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2">
            <a:extLst>
              <a:ext uri="{FF2B5EF4-FFF2-40B4-BE49-F238E27FC236}">
                <a16:creationId xmlns:a16="http://schemas.microsoft.com/office/drawing/2014/main" id="{E298091E-2B18-4734-AC6A-73016D046F80}"/>
              </a:ext>
            </a:extLst>
          </p:cNvPr>
          <p:cNvSpPr>
            <a:spLocks noGrp="1" noChangeArrowheads="1"/>
          </p:cNvSpPr>
          <p:nvPr>
            <p:ph type="title"/>
          </p:nvPr>
        </p:nvSpPr>
        <p:spPr/>
        <p:txBody>
          <a:bodyPr/>
          <a:lstStyle/>
          <a:p>
            <a:pPr eaLnBrk="1" hangingPunct="1"/>
            <a:r>
              <a:rPr kumimoji="0" lang="ja-JP" altLang="en-US"/>
              <a:t>真理値表</a:t>
            </a:r>
          </a:p>
        </p:txBody>
      </p:sp>
      <p:sp>
        <p:nvSpPr>
          <p:cNvPr id="13314" name="Rectangle 3">
            <a:extLst>
              <a:ext uri="{FF2B5EF4-FFF2-40B4-BE49-F238E27FC236}">
                <a16:creationId xmlns:a16="http://schemas.microsoft.com/office/drawing/2014/main" id="{BBB82914-7B2E-45B3-9B6C-C4AF1ADB0C8B}"/>
              </a:ext>
            </a:extLst>
          </p:cNvPr>
          <p:cNvSpPr>
            <a:spLocks noGrp="1" noChangeArrowheads="1"/>
          </p:cNvSpPr>
          <p:nvPr>
            <p:ph type="body" idx="1"/>
          </p:nvPr>
        </p:nvSpPr>
        <p:spPr/>
        <p:txBody>
          <a:bodyPr/>
          <a:lstStyle/>
          <a:p>
            <a:pPr eaLnBrk="1" hangingPunct="1"/>
            <a:r>
              <a:rPr lang="ja-JP" altLang="en-US" sz="2000"/>
              <a:t>「太郎は部屋にいる，かつ，次郎も部屋にいる」という複合命題について、真偽の組み合わせを表にまとめる</a:t>
            </a:r>
          </a:p>
          <a:p>
            <a:pPr eaLnBrk="1" hangingPunct="1"/>
            <a:endParaRPr lang="ja-JP" altLang="en-US" sz="2000"/>
          </a:p>
          <a:p>
            <a:pPr eaLnBrk="1" hangingPunct="1"/>
            <a:endParaRPr lang="ja-JP" altLang="en-US" sz="2000"/>
          </a:p>
          <a:p>
            <a:pPr eaLnBrk="1" hangingPunct="1"/>
            <a:endParaRPr lang="ja-JP" altLang="en-US" sz="2000"/>
          </a:p>
          <a:p>
            <a:pPr eaLnBrk="1" hangingPunct="1"/>
            <a:endParaRPr lang="ja-JP" altLang="en-US" sz="2000"/>
          </a:p>
          <a:p>
            <a:pPr eaLnBrk="1" hangingPunct="1"/>
            <a:endParaRPr lang="ja-JP" altLang="en-US" sz="2000"/>
          </a:p>
          <a:p>
            <a:pPr eaLnBrk="1" hangingPunct="1"/>
            <a:r>
              <a:rPr lang="ja-JP" altLang="en-US" sz="2000"/>
              <a:t>（いちいち文章を書くのは大変なので）「太郎は部屋にいる」を</a:t>
            </a:r>
            <a:r>
              <a:rPr lang="en-US" altLang="ja-JP" sz="2000"/>
              <a:t>P</a:t>
            </a:r>
            <a:r>
              <a:rPr lang="ja-JP" altLang="en-US" sz="2000"/>
              <a:t>，「次郎は部屋にいる」を</a:t>
            </a:r>
            <a:r>
              <a:rPr lang="en-US" altLang="ja-JP" sz="2000"/>
              <a:t>Q</a:t>
            </a:r>
            <a:r>
              <a:rPr lang="ja-JP" altLang="en-US" sz="2000"/>
              <a:t>とし，真を</a:t>
            </a:r>
            <a:r>
              <a:rPr lang="en-US" altLang="ja-JP" sz="2000"/>
              <a:t>1</a:t>
            </a:r>
            <a:r>
              <a:rPr lang="ja-JP" altLang="en-US" sz="2000"/>
              <a:t>，偽を</a:t>
            </a:r>
            <a:r>
              <a:rPr lang="en-US" altLang="ja-JP" sz="2000"/>
              <a:t>0</a:t>
            </a:r>
            <a:r>
              <a:rPr lang="ja-JP" altLang="en-US" sz="2000"/>
              <a:t>で表す</a:t>
            </a:r>
          </a:p>
        </p:txBody>
      </p:sp>
      <p:sp>
        <p:nvSpPr>
          <p:cNvPr id="13315" name="Rectangle 4">
            <a:extLst>
              <a:ext uri="{FF2B5EF4-FFF2-40B4-BE49-F238E27FC236}">
                <a16:creationId xmlns:a16="http://schemas.microsoft.com/office/drawing/2014/main" id="{A309F866-4431-42E3-A5D1-D55BCF9A0669}"/>
              </a:ext>
            </a:extLst>
          </p:cNvPr>
          <p:cNvSpPr>
            <a:spLocks noChangeArrowheads="1"/>
          </p:cNvSpPr>
          <p:nvPr/>
        </p:nvSpPr>
        <p:spPr bwMode="auto">
          <a:xfrm>
            <a:off x="0" y="2743200"/>
            <a:ext cx="9144000" cy="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endParaRPr lang="ja-JP" altLang="en-US"/>
          </a:p>
        </p:txBody>
      </p:sp>
      <p:graphicFrame>
        <p:nvGraphicFramePr>
          <p:cNvPr id="102459" name="Group 59">
            <a:extLst>
              <a:ext uri="{FF2B5EF4-FFF2-40B4-BE49-F238E27FC236}">
                <a16:creationId xmlns:a16="http://schemas.microsoft.com/office/drawing/2014/main" id="{ADEC6BA1-58E3-4B21-AA61-9E67CB2765D7}"/>
              </a:ext>
            </a:extLst>
          </p:cNvPr>
          <p:cNvGraphicFramePr>
            <a:graphicFrameLocks noGrp="1"/>
          </p:cNvGraphicFramePr>
          <p:nvPr/>
        </p:nvGraphicFramePr>
        <p:xfrm>
          <a:off x="927100" y="2587625"/>
          <a:ext cx="7262813" cy="1524000"/>
        </p:xfrm>
        <a:graphic>
          <a:graphicData uri="http://schemas.openxmlformats.org/drawingml/2006/table">
            <a:tbl>
              <a:tblPr/>
              <a:tblGrid>
                <a:gridCol w="1727200">
                  <a:extLst>
                    <a:ext uri="{9D8B030D-6E8A-4147-A177-3AD203B41FA5}">
                      <a16:colId xmlns:a16="http://schemas.microsoft.com/office/drawing/2014/main" val="20000"/>
                    </a:ext>
                  </a:extLst>
                </a:gridCol>
                <a:gridCol w="1728788">
                  <a:extLst>
                    <a:ext uri="{9D8B030D-6E8A-4147-A177-3AD203B41FA5}">
                      <a16:colId xmlns:a16="http://schemas.microsoft.com/office/drawing/2014/main" val="20001"/>
                    </a:ext>
                  </a:extLst>
                </a:gridCol>
                <a:gridCol w="3806825">
                  <a:extLst>
                    <a:ext uri="{9D8B030D-6E8A-4147-A177-3AD203B41FA5}">
                      <a16:colId xmlns:a16="http://schemas.microsoft.com/office/drawing/2014/main" val="20002"/>
                    </a:ext>
                  </a:extLst>
                </a:gridCol>
              </a:tblGrid>
              <a:tr h="3048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a:ln>
                            <a:noFill/>
                          </a:ln>
                          <a:solidFill>
                            <a:schemeClr val="tx1"/>
                          </a:solidFill>
                          <a:effectLst>
                            <a:outerShdw blurRad="38100" dist="38100" dir="2700000" algn="tl">
                              <a:srgbClr val="C0C0C0"/>
                            </a:outerShdw>
                          </a:effectLst>
                          <a:latin typeface="Century" pitchFamily="18" charset="0"/>
                          <a:ea typeface="ＭＳ Ｐゴシック" pitchFamily="50" charset="-128"/>
                        </a:rPr>
                        <a:t>太郎は部屋にいる</a:t>
                      </a:r>
                      <a:endParaRPr kumimoji="1" lang="ja-JP" altLang="en-US" sz="2000" b="0" i="0" u="none" strike="noStrike" cap="none" normalizeH="0" baseline="0">
                        <a:ln>
                          <a:noFill/>
                        </a:ln>
                        <a:solidFill>
                          <a:schemeClr val="tx1"/>
                        </a:solidFill>
                        <a:effectLst>
                          <a:outerShdw blurRad="38100" dist="38100" dir="2700000" algn="tl">
                            <a:srgbClr val="C0C0C0"/>
                          </a:outerShdw>
                        </a:effectLst>
                        <a:latin typeface="Arial" charset="0"/>
                        <a:ea typeface="ＭＳ Ｐゴシック" pitchFamily="50" charset="-128"/>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a:ln>
                            <a:noFill/>
                          </a:ln>
                          <a:solidFill>
                            <a:schemeClr val="tx1"/>
                          </a:solidFill>
                          <a:effectLst>
                            <a:outerShdw blurRad="38100" dist="38100" dir="2700000" algn="tl">
                              <a:srgbClr val="C0C0C0"/>
                            </a:outerShdw>
                          </a:effectLst>
                          <a:latin typeface="Century" pitchFamily="18" charset="0"/>
                          <a:ea typeface="ＭＳ Ｐゴシック" pitchFamily="50" charset="-128"/>
                        </a:rPr>
                        <a:t>次郎は部屋にいる</a:t>
                      </a:r>
                      <a:endParaRPr kumimoji="1" lang="ja-JP" altLang="en-US" sz="2000" b="0" i="0" u="none" strike="noStrike" cap="none" normalizeH="0" baseline="0">
                        <a:ln>
                          <a:noFill/>
                        </a:ln>
                        <a:solidFill>
                          <a:schemeClr val="tx1"/>
                        </a:solidFill>
                        <a:effectLst>
                          <a:outerShdw blurRad="38100" dist="38100" dir="2700000" algn="tl">
                            <a:srgbClr val="C0C0C0"/>
                          </a:outerShdw>
                        </a:effectLst>
                        <a:latin typeface="Arial" charset="0"/>
                        <a:ea typeface="ＭＳ Ｐゴシック" pitchFamily="50" charset="-128"/>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a:ln>
                            <a:noFill/>
                          </a:ln>
                          <a:solidFill>
                            <a:schemeClr val="tx1"/>
                          </a:solidFill>
                          <a:effectLst>
                            <a:outerShdw blurRad="38100" dist="38100" dir="2700000" algn="tl">
                              <a:srgbClr val="C0C0C0"/>
                            </a:outerShdw>
                          </a:effectLst>
                          <a:latin typeface="Century" pitchFamily="18" charset="0"/>
                          <a:ea typeface="ＭＳ Ｐゴシック" pitchFamily="50" charset="-128"/>
                        </a:rPr>
                        <a:t>太郎は部屋にいる，かつ，次郎も部屋にいる</a:t>
                      </a:r>
                      <a:endParaRPr kumimoji="1" lang="ja-JP" altLang="en-US" sz="2000" b="0" i="0" u="none" strike="noStrike" cap="none" normalizeH="0" baseline="0">
                        <a:ln>
                          <a:noFill/>
                        </a:ln>
                        <a:solidFill>
                          <a:schemeClr val="tx1"/>
                        </a:solidFill>
                        <a:effectLst>
                          <a:outerShdw blurRad="38100" dist="38100" dir="2700000" algn="tl">
                            <a:srgbClr val="C0C0C0"/>
                          </a:outerShdw>
                        </a:effectLst>
                        <a:latin typeface="Arial" charset="0"/>
                        <a:ea typeface="ＭＳ Ｐゴシック" pitchFamily="50" charset="-128"/>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0"/>
                  </a:ext>
                </a:extLst>
              </a:tr>
              <a:tr h="3048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a:ln>
                            <a:noFill/>
                          </a:ln>
                          <a:solidFill>
                            <a:schemeClr val="tx1"/>
                          </a:solidFill>
                          <a:effectLst/>
                          <a:latin typeface="Century" pitchFamily="18" charset="0"/>
                          <a:ea typeface="ＭＳ Ｐゴシック" pitchFamily="50" charset="-128"/>
                        </a:rPr>
                        <a:t>真</a:t>
                      </a:r>
                      <a:endParaRPr kumimoji="1" lang="ja-JP" altLang="en-US" sz="2000" b="0" i="0" u="none" strike="noStrike" cap="none" normalizeH="0" baseline="0">
                        <a:ln>
                          <a:noFill/>
                        </a:ln>
                        <a:solidFill>
                          <a:schemeClr val="tx1"/>
                        </a:solidFill>
                        <a:effectLst/>
                        <a:latin typeface="Arial" charset="0"/>
                        <a:ea typeface="ＭＳ Ｐゴシック" pitchFamily="50" charset="-128"/>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a:ln>
                            <a:noFill/>
                          </a:ln>
                          <a:solidFill>
                            <a:schemeClr val="tx1"/>
                          </a:solidFill>
                          <a:effectLst/>
                          <a:latin typeface="Century" pitchFamily="18" charset="0"/>
                          <a:ea typeface="ＭＳ Ｐゴシック" pitchFamily="50" charset="-128"/>
                        </a:rPr>
                        <a:t>真</a:t>
                      </a:r>
                      <a:endParaRPr kumimoji="1" lang="ja-JP" altLang="en-US" sz="2000" b="0" i="0" u="none" strike="noStrike" cap="none" normalizeH="0" baseline="0">
                        <a:ln>
                          <a:noFill/>
                        </a:ln>
                        <a:solidFill>
                          <a:schemeClr val="tx1"/>
                        </a:solidFill>
                        <a:effectLst/>
                        <a:latin typeface="Arial" charset="0"/>
                        <a:ea typeface="ＭＳ Ｐゴシック" pitchFamily="50" charset="-128"/>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a:ln>
                            <a:noFill/>
                          </a:ln>
                          <a:solidFill>
                            <a:schemeClr val="tx1"/>
                          </a:solidFill>
                          <a:effectLst/>
                          <a:latin typeface="Century" pitchFamily="18" charset="0"/>
                          <a:ea typeface="ＭＳ Ｐゴシック" pitchFamily="50" charset="-128"/>
                        </a:rPr>
                        <a:t>真</a:t>
                      </a:r>
                      <a:endParaRPr kumimoji="1" lang="ja-JP" altLang="en-US" sz="2000" b="0" i="0" u="none" strike="noStrike" cap="none" normalizeH="0" baseline="0">
                        <a:ln>
                          <a:noFill/>
                        </a:ln>
                        <a:solidFill>
                          <a:schemeClr val="tx1"/>
                        </a:solidFill>
                        <a:effectLst/>
                        <a:latin typeface="Arial" charset="0"/>
                        <a:ea typeface="ＭＳ Ｐゴシック" pitchFamily="50" charset="-128"/>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1"/>
                  </a:ext>
                </a:extLst>
              </a:tr>
              <a:tr h="3048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a:ln>
                            <a:noFill/>
                          </a:ln>
                          <a:solidFill>
                            <a:schemeClr val="tx1"/>
                          </a:solidFill>
                          <a:effectLst/>
                          <a:latin typeface="Century" pitchFamily="18" charset="0"/>
                          <a:ea typeface="ＭＳ Ｐゴシック" pitchFamily="50" charset="-128"/>
                        </a:rPr>
                        <a:t>真</a:t>
                      </a:r>
                      <a:endParaRPr kumimoji="1" lang="ja-JP" altLang="en-US" sz="2000" b="0" i="0" u="none" strike="noStrike" cap="none" normalizeH="0" baseline="0">
                        <a:ln>
                          <a:noFill/>
                        </a:ln>
                        <a:solidFill>
                          <a:schemeClr val="tx1"/>
                        </a:solidFill>
                        <a:effectLst/>
                        <a:latin typeface="Arial" charset="0"/>
                        <a:ea typeface="ＭＳ Ｐゴシック" pitchFamily="50" charset="-128"/>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a:ln>
                            <a:noFill/>
                          </a:ln>
                          <a:solidFill>
                            <a:schemeClr val="tx1"/>
                          </a:solidFill>
                          <a:effectLst/>
                          <a:latin typeface="Century" pitchFamily="18" charset="0"/>
                          <a:ea typeface="ＭＳ Ｐゴシック" pitchFamily="50" charset="-128"/>
                        </a:rPr>
                        <a:t>偽</a:t>
                      </a:r>
                      <a:endParaRPr kumimoji="1" lang="ja-JP" altLang="en-US" sz="2000" b="0" i="0" u="none" strike="noStrike" cap="none" normalizeH="0" baseline="0">
                        <a:ln>
                          <a:noFill/>
                        </a:ln>
                        <a:solidFill>
                          <a:schemeClr val="tx1"/>
                        </a:solidFill>
                        <a:effectLst/>
                        <a:latin typeface="Arial" charset="0"/>
                        <a:ea typeface="ＭＳ Ｐゴシック" pitchFamily="50" charset="-128"/>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a:ln>
                            <a:noFill/>
                          </a:ln>
                          <a:solidFill>
                            <a:schemeClr val="tx1"/>
                          </a:solidFill>
                          <a:effectLst/>
                          <a:latin typeface="Century" pitchFamily="18" charset="0"/>
                          <a:ea typeface="ＭＳ Ｐゴシック" pitchFamily="50" charset="-128"/>
                        </a:rPr>
                        <a:t>偽</a:t>
                      </a:r>
                      <a:endParaRPr kumimoji="1" lang="ja-JP" altLang="en-US" sz="2000" b="0" i="0" u="none" strike="noStrike" cap="none" normalizeH="0" baseline="0">
                        <a:ln>
                          <a:noFill/>
                        </a:ln>
                        <a:solidFill>
                          <a:schemeClr val="tx1"/>
                        </a:solidFill>
                        <a:effectLst/>
                        <a:latin typeface="Arial" charset="0"/>
                        <a:ea typeface="ＭＳ Ｐゴシック" pitchFamily="50" charset="-128"/>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2"/>
                  </a:ext>
                </a:extLst>
              </a:tr>
              <a:tr h="3048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a:ln>
                            <a:noFill/>
                          </a:ln>
                          <a:solidFill>
                            <a:schemeClr val="tx1"/>
                          </a:solidFill>
                          <a:effectLst/>
                          <a:latin typeface="Century" pitchFamily="18" charset="0"/>
                          <a:ea typeface="ＭＳ Ｐゴシック" pitchFamily="50" charset="-128"/>
                        </a:rPr>
                        <a:t>偽</a:t>
                      </a:r>
                      <a:endParaRPr kumimoji="1" lang="ja-JP" altLang="en-US" sz="2000" b="0" i="0" u="none" strike="noStrike" cap="none" normalizeH="0" baseline="0">
                        <a:ln>
                          <a:noFill/>
                        </a:ln>
                        <a:solidFill>
                          <a:schemeClr val="tx1"/>
                        </a:solidFill>
                        <a:effectLst/>
                        <a:latin typeface="Arial" charset="0"/>
                        <a:ea typeface="ＭＳ Ｐゴシック" pitchFamily="50" charset="-128"/>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a:ln>
                            <a:noFill/>
                          </a:ln>
                          <a:solidFill>
                            <a:schemeClr val="tx1"/>
                          </a:solidFill>
                          <a:effectLst/>
                          <a:latin typeface="Century" pitchFamily="18" charset="0"/>
                          <a:ea typeface="ＭＳ Ｐゴシック" pitchFamily="50" charset="-128"/>
                        </a:rPr>
                        <a:t>真</a:t>
                      </a:r>
                      <a:endParaRPr kumimoji="1" lang="ja-JP" altLang="en-US" sz="2000" b="0" i="0" u="none" strike="noStrike" cap="none" normalizeH="0" baseline="0">
                        <a:ln>
                          <a:noFill/>
                        </a:ln>
                        <a:solidFill>
                          <a:schemeClr val="tx1"/>
                        </a:solidFill>
                        <a:effectLst/>
                        <a:latin typeface="Arial" charset="0"/>
                        <a:ea typeface="ＭＳ Ｐゴシック" pitchFamily="50" charset="-128"/>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a:ln>
                            <a:noFill/>
                          </a:ln>
                          <a:solidFill>
                            <a:schemeClr val="tx1"/>
                          </a:solidFill>
                          <a:effectLst/>
                          <a:latin typeface="Century" pitchFamily="18" charset="0"/>
                          <a:ea typeface="ＭＳ Ｐゴシック" pitchFamily="50" charset="-128"/>
                        </a:rPr>
                        <a:t>偽</a:t>
                      </a:r>
                      <a:endParaRPr kumimoji="1" lang="ja-JP" altLang="en-US" sz="2000" b="0" i="0" u="none" strike="noStrike" cap="none" normalizeH="0" baseline="0">
                        <a:ln>
                          <a:noFill/>
                        </a:ln>
                        <a:solidFill>
                          <a:schemeClr val="tx1"/>
                        </a:solidFill>
                        <a:effectLst/>
                        <a:latin typeface="Arial" charset="0"/>
                        <a:ea typeface="ＭＳ Ｐゴシック" pitchFamily="50" charset="-128"/>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3"/>
                  </a:ext>
                </a:extLst>
              </a:tr>
              <a:tr h="3048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a:ln>
                            <a:noFill/>
                          </a:ln>
                          <a:solidFill>
                            <a:schemeClr val="tx1"/>
                          </a:solidFill>
                          <a:effectLst/>
                          <a:latin typeface="Century" pitchFamily="18" charset="0"/>
                          <a:ea typeface="ＭＳ Ｐゴシック" pitchFamily="50" charset="-128"/>
                        </a:rPr>
                        <a:t>偽</a:t>
                      </a:r>
                      <a:endParaRPr kumimoji="1" lang="ja-JP" altLang="en-US" sz="2000" b="0" i="0" u="none" strike="noStrike" cap="none" normalizeH="0" baseline="0">
                        <a:ln>
                          <a:noFill/>
                        </a:ln>
                        <a:solidFill>
                          <a:schemeClr val="tx1"/>
                        </a:solidFill>
                        <a:effectLst/>
                        <a:latin typeface="Arial" charset="0"/>
                        <a:ea typeface="ＭＳ Ｐゴシック" pitchFamily="50" charset="-128"/>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a:ln>
                            <a:noFill/>
                          </a:ln>
                          <a:solidFill>
                            <a:schemeClr val="tx1"/>
                          </a:solidFill>
                          <a:effectLst/>
                          <a:latin typeface="Century" pitchFamily="18" charset="0"/>
                          <a:ea typeface="ＭＳ Ｐゴシック" pitchFamily="50" charset="-128"/>
                        </a:rPr>
                        <a:t>偽</a:t>
                      </a:r>
                      <a:endParaRPr kumimoji="1" lang="ja-JP" altLang="en-US" sz="2000" b="0" i="0" u="none" strike="noStrike" cap="none" normalizeH="0" baseline="0">
                        <a:ln>
                          <a:noFill/>
                        </a:ln>
                        <a:solidFill>
                          <a:schemeClr val="tx1"/>
                        </a:solidFill>
                        <a:effectLst/>
                        <a:latin typeface="Arial" charset="0"/>
                        <a:ea typeface="ＭＳ Ｐゴシック" pitchFamily="50" charset="-128"/>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a:ln>
                            <a:noFill/>
                          </a:ln>
                          <a:solidFill>
                            <a:schemeClr val="tx1"/>
                          </a:solidFill>
                          <a:effectLst/>
                          <a:latin typeface="Century" pitchFamily="18" charset="0"/>
                          <a:ea typeface="ＭＳ Ｐゴシック" pitchFamily="50" charset="-128"/>
                        </a:rPr>
                        <a:t>偽</a:t>
                      </a:r>
                      <a:endParaRPr kumimoji="1" lang="ja-JP" altLang="en-US" sz="2000" b="0" i="0" u="none" strike="noStrike" cap="none" normalizeH="0" baseline="0">
                        <a:ln>
                          <a:noFill/>
                        </a:ln>
                        <a:solidFill>
                          <a:schemeClr val="tx1"/>
                        </a:solidFill>
                        <a:effectLst/>
                        <a:latin typeface="Arial" charset="0"/>
                        <a:ea typeface="ＭＳ Ｐゴシック" pitchFamily="50" charset="-128"/>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4"/>
                  </a:ext>
                </a:extLst>
              </a:tr>
            </a:tbl>
          </a:graphicData>
        </a:graphic>
      </p:graphicFrame>
      <p:sp>
        <p:nvSpPr>
          <p:cNvPr id="13342" name="Rectangle 31">
            <a:extLst>
              <a:ext uri="{FF2B5EF4-FFF2-40B4-BE49-F238E27FC236}">
                <a16:creationId xmlns:a16="http://schemas.microsoft.com/office/drawing/2014/main" id="{79005B4B-0CFD-46D2-88CC-B3CCD1FDC699}"/>
              </a:ext>
            </a:extLst>
          </p:cNvPr>
          <p:cNvSpPr>
            <a:spLocks noChangeArrowheads="1"/>
          </p:cNvSpPr>
          <p:nvPr/>
        </p:nvSpPr>
        <p:spPr bwMode="auto">
          <a:xfrm>
            <a:off x="0" y="2743200"/>
            <a:ext cx="9144000" cy="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kumimoji="1" sz="1200">
                <a:solidFill>
                  <a:schemeClr val="tx2"/>
                </a:solidFill>
                <a:latin typeface="Arial" panose="020B0604020202020204" pitchFamily="34" charset="0"/>
                <a:ea typeface="ＭＳ Ｐゴシック" panose="020B0600070205080204" pitchFamily="34" charset="-128"/>
              </a:defRPr>
            </a:lvl1pPr>
            <a:lvl2pPr marL="742950" indent="-285750">
              <a:defRPr kumimoji="1" sz="1200">
                <a:solidFill>
                  <a:schemeClr val="tx2"/>
                </a:solidFill>
                <a:latin typeface="Arial" panose="020B0604020202020204" pitchFamily="34" charset="0"/>
                <a:ea typeface="ＭＳ Ｐゴシック" panose="020B0600070205080204" pitchFamily="34" charset="-128"/>
              </a:defRPr>
            </a:lvl2pPr>
            <a:lvl3pPr marL="1143000" indent="-228600">
              <a:defRPr kumimoji="1" sz="1200">
                <a:solidFill>
                  <a:schemeClr val="tx2"/>
                </a:solidFill>
                <a:latin typeface="Arial" panose="020B0604020202020204" pitchFamily="34" charset="0"/>
                <a:ea typeface="ＭＳ Ｐゴシック" panose="020B0600070205080204" pitchFamily="34" charset="-128"/>
              </a:defRPr>
            </a:lvl3pPr>
            <a:lvl4pPr marL="1600200" indent="-228600">
              <a:defRPr kumimoji="1" sz="1200">
                <a:solidFill>
                  <a:schemeClr val="tx2"/>
                </a:solidFill>
                <a:latin typeface="Arial" panose="020B0604020202020204" pitchFamily="34" charset="0"/>
                <a:ea typeface="ＭＳ Ｐゴシック" panose="020B0600070205080204" pitchFamily="34" charset="-128"/>
              </a:defRPr>
            </a:lvl4pPr>
            <a:lvl5pPr marL="2057400" indent="-228600">
              <a:defRPr kumimoji="1" sz="1200">
                <a:solidFill>
                  <a:schemeClr val="tx2"/>
                </a:solidFill>
                <a:latin typeface="Arial" panose="020B0604020202020204" pitchFamily="34" charset="0"/>
                <a:ea typeface="ＭＳ Ｐゴシック" panose="020B0600070205080204" pitchFamily="34" charset="-128"/>
              </a:defRPr>
            </a:lvl5pPr>
            <a:lvl6pPr marL="25146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6pPr>
            <a:lvl7pPr marL="29718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7pPr>
            <a:lvl8pPr marL="34290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8pPr>
            <a:lvl9pPr marL="3886200" indent="-228600" algn="ctr" fontAlgn="base">
              <a:spcBef>
                <a:spcPct val="50000"/>
              </a:spcBef>
              <a:spcAft>
                <a:spcPct val="0"/>
              </a:spcAft>
              <a:defRPr kumimoji="1" sz="1200">
                <a:solidFill>
                  <a:schemeClr val="tx2"/>
                </a:solidFill>
                <a:latin typeface="Arial" panose="020B0604020202020204" pitchFamily="34" charset="0"/>
                <a:ea typeface="ＭＳ Ｐゴシック" panose="020B0600070205080204" pitchFamily="34" charset="-128"/>
              </a:defRPr>
            </a:lvl9pPr>
          </a:lstStyle>
          <a:p>
            <a:endParaRPr lang="ja-JP" altLang="en-US"/>
          </a:p>
        </p:txBody>
      </p:sp>
      <p:graphicFrame>
        <p:nvGraphicFramePr>
          <p:cNvPr id="102432" name="Group 32">
            <a:extLst>
              <a:ext uri="{FF2B5EF4-FFF2-40B4-BE49-F238E27FC236}">
                <a16:creationId xmlns:a16="http://schemas.microsoft.com/office/drawing/2014/main" id="{E718DAF8-7648-4795-B57A-8FB5A4087CC7}"/>
              </a:ext>
            </a:extLst>
          </p:cNvPr>
          <p:cNvGraphicFramePr>
            <a:graphicFrameLocks noGrp="1"/>
          </p:cNvGraphicFramePr>
          <p:nvPr/>
        </p:nvGraphicFramePr>
        <p:xfrm>
          <a:off x="3716338" y="5018088"/>
          <a:ext cx="1657350" cy="1524000"/>
        </p:xfrm>
        <a:graphic>
          <a:graphicData uri="http://schemas.openxmlformats.org/drawingml/2006/table">
            <a:tbl>
              <a:tblPr/>
              <a:tblGrid>
                <a:gridCol w="365125">
                  <a:extLst>
                    <a:ext uri="{9D8B030D-6E8A-4147-A177-3AD203B41FA5}">
                      <a16:colId xmlns:a16="http://schemas.microsoft.com/office/drawing/2014/main" val="20000"/>
                    </a:ext>
                  </a:extLst>
                </a:gridCol>
                <a:gridCol w="387350">
                  <a:extLst>
                    <a:ext uri="{9D8B030D-6E8A-4147-A177-3AD203B41FA5}">
                      <a16:colId xmlns:a16="http://schemas.microsoft.com/office/drawing/2014/main" val="20001"/>
                    </a:ext>
                  </a:extLst>
                </a:gridCol>
                <a:gridCol w="904875">
                  <a:extLst>
                    <a:ext uri="{9D8B030D-6E8A-4147-A177-3AD203B41FA5}">
                      <a16:colId xmlns:a16="http://schemas.microsoft.com/office/drawing/2014/main" val="20002"/>
                    </a:ext>
                  </a:extLst>
                </a:gridCol>
              </a:tblGrid>
              <a:tr h="2746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1" i="0" u="none" strike="noStrike" cap="none" normalizeH="0" baseline="0">
                          <a:ln>
                            <a:noFill/>
                          </a:ln>
                          <a:solidFill>
                            <a:schemeClr val="tx1"/>
                          </a:solidFill>
                          <a:effectLst>
                            <a:outerShdw blurRad="38100" dist="38100" dir="2700000" algn="tl">
                              <a:srgbClr val="DDDDDD"/>
                            </a:outerShdw>
                          </a:effectLst>
                          <a:latin typeface="ＭＳ Ｐゴシック" charset="0"/>
                          <a:ea typeface="ＭＳ Ｐゴシック" charset="0"/>
                          <a:cs typeface="ＭＳ Ｐゴシック" charset="0"/>
                        </a:rPr>
                        <a:t>P</a:t>
                      </a:r>
                      <a:endParaRPr kumimoji="1" lang="en-US" altLang="ja-JP" sz="2000" b="0" i="0" u="none" strike="noStrike" cap="none" normalizeH="0" baseline="0">
                        <a:ln>
                          <a:noFill/>
                        </a:ln>
                        <a:solidFill>
                          <a:schemeClr val="tx1"/>
                        </a:solidFill>
                        <a:effectLst>
                          <a:outerShdw blurRad="38100" dist="38100" dir="2700000" algn="tl">
                            <a:srgbClr val="DDDDDD"/>
                          </a:outerShdw>
                        </a:effectLst>
                        <a:latin typeface="ＭＳ Ｐゴシック" charset="0"/>
                        <a:ea typeface="ＭＳ Ｐゴシック" charset="0"/>
                        <a:cs typeface="ＭＳ Ｐゴシック"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1" i="0" u="none" strike="noStrike" cap="none" normalizeH="0" baseline="0">
                          <a:ln>
                            <a:noFill/>
                          </a:ln>
                          <a:solidFill>
                            <a:schemeClr val="tx1"/>
                          </a:solidFill>
                          <a:effectLst>
                            <a:outerShdw blurRad="38100" dist="38100" dir="2700000" algn="tl">
                              <a:srgbClr val="DDDDDD"/>
                            </a:outerShdw>
                          </a:effectLst>
                          <a:latin typeface="ＭＳ Ｐゴシック" charset="0"/>
                          <a:ea typeface="ＭＳ Ｐゴシック" charset="0"/>
                          <a:cs typeface="ＭＳ Ｐゴシック" charset="0"/>
                        </a:rPr>
                        <a:t>Q</a:t>
                      </a:r>
                      <a:endParaRPr kumimoji="1" lang="en-US" altLang="ja-JP" sz="2000" b="0" i="0" u="none" strike="noStrike" cap="none" normalizeH="0" baseline="0">
                        <a:ln>
                          <a:noFill/>
                        </a:ln>
                        <a:solidFill>
                          <a:schemeClr val="tx1"/>
                        </a:solidFill>
                        <a:effectLst>
                          <a:outerShdw blurRad="38100" dist="38100" dir="2700000" algn="tl">
                            <a:srgbClr val="DDDDDD"/>
                          </a:outerShdw>
                        </a:effectLst>
                        <a:latin typeface="ＭＳ Ｐゴシック" charset="0"/>
                        <a:ea typeface="ＭＳ Ｐゴシック" charset="0"/>
                        <a:cs typeface="ＭＳ Ｐゴシック"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1" i="0" u="none" strike="noStrike" cap="none" normalizeH="0" baseline="0">
                          <a:ln>
                            <a:noFill/>
                          </a:ln>
                          <a:solidFill>
                            <a:schemeClr val="tx1"/>
                          </a:solidFill>
                          <a:effectLst>
                            <a:outerShdw blurRad="38100" dist="38100" dir="2700000" algn="tl">
                              <a:srgbClr val="DDDDDD"/>
                            </a:outerShdw>
                          </a:effectLst>
                          <a:latin typeface="ＭＳ Ｐゴシック" charset="0"/>
                          <a:ea typeface="ＭＳ Ｐゴシック" charset="0"/>
                          <a:cs typeface="ＭＳ Ｐゴシック" charset="0"/>
                        </a:rPr>
                        <a:t>P</a:t>
                      </a:r>
                      <a:r>
                        <a:rPr kumimoji="1" lang="ja-JP" altLang="en-US" sz="1400" b="1" i="0" u="none" strike="noStrike" cap="none" normalizeH="0" baseline="0">
                          <a:ln>
                            <a:noFill/>
                          </a:ln>
                          <a:solidFill>
                            <a:schemeClr val="tx1"/>
                          </a:solidFill>
                          <a:effectLst>
                            <a:outerShdw blurRad="38100" dist="38100" dir="2700000" algn="tl">
                              <a:srgbClr val="DDDDDD"/>
                            </a:outerShdw>
                          </a:effectLst>
                          <a:latin typeface="ＭＳ Ｐゴシック" charset="0"/>
                          <a:ea typeface="ＭＳ Ｐゴシック" charset="0"/>
                          <a:cs typeface="ＭＳ Ｐゴシック" charset="0"/>
                        </a:rPr>
                        <a:t>かつ</a:t>
                      </a:r>
                      <a:r>
                        <a:rPr kumimoji="1" lang="en-US" altLang="ja-JP" sz="1400" b="1" i="0" u="none" strike="noStrike" cap="none" normalizeH="0" baseline="0">
                          <a:ln>
                            <a:noFill/>
                          </a:ln>
                          <a:solidFill>
                            <a:schemeClr val="tx1"/>
                          </a:solidFill>
                          <a:effectLst>
                            <a:outerShdw blurRad="38100" dist="38100" dir="2700000" algn="tl">
                              <a:srgbClr val="DDDDDD"/>
                            </a:outerShdw>
                          </a:effectLst>
                          <a:latin typeface="ＭＳ Ｐゴシック" charset="0"/>
                          <a:ea typeface="ＭＳ Ｐゴシック" charset="0"/>
                          <a:cs typeface="ＭＳ Ｐゴシック" charset="0"/>
                        </a:rPr>
                        <a:t>Q</a:t>
                      </a:r>
                      <a:endParaRPr kumimoji="1" lang="en-US" altLang="ja-JP" sz="2000" b="0" i="0" u="none" strike="noStrike" cap="none" normalizeH="0" baseline="0">
                        <a:ln>
                          <a:noFill/>
                        </a:ln>
                        <a:solidFill>
                          <a:schemeClr val="tx1"/>
                        </a:solidFill>
                        <a:effectLst>
                          <a:outerShdw blurRad="38100" dist="38100" dir="2700000" algn="tl">
                            <a:srgbClr val="DDDDDD"/>
                          </a:outerShdw>
                        </a:effectLst>
                        <a:latin typeface="ＭＳ Ｐゴシック" charset="0"/>
                        <a:ea typeface="ＭＳ Ｐゴシック" charset="0"/>
                        <a:cs typeface="ＭＳ Ｐゴシック"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0"/>
                  </a:ext>
                </a:extLst>
              </a:tr>
              <a:tr h="2746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a:ln>
                            <a:noFill/>
                          </a:ln>
                          <a:solidFill>
                            <a:schemeClr val="tx1"/>
                          </a:solidFill>
                          <a:effectLst/>
                          <a:latin typeface="ＭＳ Ｐゴシック" charset="0"/>
                          <a:ea typeface="ＭＳ Ｐゴシック" charset="0"/>
                          <a:cs typeface="ＭＳ Ｐゴシック" charset="0"/>
                        </a:rPr>
                        <a:t>1</a:t>
                      </a:r>
                      <a:endParaRPr kumimoji="1" lang="en-US" altLang="ja-JP" sz="2000" b="0" i="0" u="none" strike="noStrike" cap="none" normalizeH="0" baseline="0">
                        <a:ln>
                          <a:noFill/>
                        </a:ln>
                        <a:solidFill>
                          <a:schemeClr val="tx1"/>
                        </a:solidFill>
                        <a:effectLst/>
                        <a:latin typeface="ＭＳ Ｐゴシック" charset="0"/>
                        <a:ea typeface="ＭＳ Ｐゴシック" charset="0"/>
                        <a:cs typeface="ＭＳ Ｐゴシック"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a:ln>
                            <a:noFill/>
                          </a:ln>
                          <a:solidFill>
                            <a:schemeClr val="tx1"/>
                          </a:solidFill>
                          <a:effectLst/>
                          <a:latin typeface="ＭＳ Ｐゴシック" charset="0"/>
                          <a:ea typeface="ＭＳ Ｐゴシック" charset="0"/>
                          <a:cs typeface="ＭＳ Ｐゴシック" charset="0"/>
                        </a:rPr>
                        <a:t>1</a:t>
                      </a:r>
                      <a:endParaRPr kumimoji="1" lang="en-US" altLang="ja-JP" sz="2000" b="0" i="0" u="none" strike="noStrike" cap="none" normalizeH="0" baseline="0">
                        <a:ln>
                          <a:noFill/>
                        </a:ln>
                        <a:solidFill>
                          <a:schemeClr val="tx1"/>
                        </a:solidFill>
                        <a:effectLst/>
                        <a:latin typeface="ＭＳ Ｐゴシック" charset="0"/>
                        <a:ea typeface="ＭＳ Ｐゴシック" charset="0"/>
                        <a:cs typeface="ＭＳ Ｐゴシック"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a:ln>
                            <a:noFill/>
                          </a:ln>
                          <a:solidFill>
                            <a:schemeClr val="tx1"/>
                          </a:solidFill>
                          <a:effectLst/>
                          <a:latin typeface="ＭＳ Ｐゴシック" charset="0"/>
                          <a:ea typeface="ＭＳ Ｐゴシック" charset="0"/>
                          <a:cs typeface="ＭＳ Ｐゴシック" charset="0"/>
                        </a:rPr>
                        <a:t>1</a:t>
                      </a:r>
                      <a:endParaRPr kumimoji="1" lang="en-US" altLang="ja-JP" sz="2000" b="0" i="0" u="none" strike="noStrike" cap="none" normalizeH="0" baseline="0">
                        <a:ln>
                          <a:noFill/>
                        </a:ln>
                        <a:solidFill>
                          <a:schemeClr val="tx1"/>
                        </a:solidFill>
                        <a:effectLst/>
                        <a:latin typeface="ＭＳ Ｐゴシック" charset="0"/>
                        <a:ea typeface="ＭＳ Ｐゴシック" charset="0"/>
                        <a:cs typeface="ＭＳ Ｐゴシック"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1"/>
                  </a:ext>
                </a:extLst>
              </a:tr>
              <a:tr h="2746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a:ln>
                            <a:noFill/>
                          </a:ln>
                          <a:solidFill>
                            <a:schemeClr val="tx1"/>
                          </a:solidFill>
                          <a:effectLst/>
                          <a:latin typeface="ＭＳ Ｐゴシック" charset="0"/>
                          <a:ea typeface="ＭＳ Ｐゴシック" charset="0"/>
                          <a:cs typeface="ＭＳ Ｐゴシック" charset="0"/>
                        </a:rPr>
                        <a:t>1</a:t>
                      </a:r>
                      <a:endParaRPr kumimoji="1" lang="en-US" altLang="ja-JP" sz="2000" b="0" i="0" u="none" strike="noStrike" cap="none" normalizeH="0" baseline="0">
                        <a:ln>
                          <a:noFill/>
                        </a:ln>
                        <a:solidFill>
                          <a:schemeClr val="tx1"/>
                        </a:solidFill>
                        <a:effectLst/>
                        <a:latin typeface="ＭＳ Ｐゴシック" charset="0"/>
                        <a:ea typeface="ＭＳ Ｐゴシック" charset="0"/>
                        <a:cs typeface="ＭＳ Ｐゴシック"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a:ln>
                            <a:noFill/>
                          </a:ln>
                          <a:solidFill>
                            <a:schemeClr val="tx1"/>
                          </a:solidFill>
                          <a:effectLst/>
                          <a:latin typeface="ＭＳ Ｐゴシック" charset="0"/>
                          <a:ea typeface="ＭＳ Ｐゴシック" charset="0"/>
                          <a:cs typeface="ＭＳ Ｐゴシック" charset="0"/>
                        </a:rPr>
                        <a:t>0</a:t>
                      </a:r>
                      <a:endParaRPr kumimoji="1" lang="en-US" altLang="ja-JP" sz="2000" b="0" i="0" u="none" strike="noStrike" cap="none" normalizeH="0" baseline="0">
                        <a:ln>
                          <a:noFill/>
                        </a:ln>
                        <a:solidFill>
                          <a:schemeClr val="tx1"/>
                        </a:solidFill>
                        <a:effectLst/>
                        <a:latin typeface="ＭＳ Ｐゴシック" charset="0"/>
                        <a:ea typeface="ＭＳ Ｐゴシック" charset="0"/>
                        <a:cs typeface="ＭＳ Ｐゴシック"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a:ln>
                            <a:noFill/>
                          </a:ln>
                          <a:solidFill>
                            <a:schemeClr val="tx1"/>
                          </a:solidFill>
                          <a:effectLst/>
                          <a:latin typeface="ＭＳ Ｐゴシック" charset="0"/>
                          <a:ea typeface="ＭＳ Ｐゴシック" charset="0"/>
                          <a:cs typeface="ＭＳ Ｐゴシック" charset="0"/>
                        </a:rPr>
                        <a:t>0</a:t>
                      </a:r>
                      <a:endParaRPr kumimoji="1" lang="en-US" altLang="ja-JP" sz="2000" b="0" i="0" u="none" strike="noStrike" cap="none" normalizeH="0" baseline="0">
                        <a:ln>
                          <a:noFill/>
                        </a:ln>
                        <a:solidFill>
                          <a:schemeClr val="tx1"/>
                        </a:solidFill>
                        <a:effectLst/>
                        <a:latin typeface="ＭＳ Ｐゴシック" charset="0"/>
                        <a:ea typeface="ＭＳ Ｐゴシック" charset="0"/>
                        <a:cs typeface="ＭＳ Ｐゴシック"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2"/>
                  </a:ext>
                </a:extLst>
              </a:tr>
              <a:tr h="2746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a:ln>
                            <a:noFill/>
                          </a:ln>
                          <a:solidFill>
                            <a:schemeClr val="tx1"/>
                          </a:solidFill>
                          <a:effectLst/>
                          <a:latin typeface="ＭＳ Ｐゴシック" charset="0"/>
                          <a:ea typeface="ＭＳ Ｐゴシック" charset="0"/>
                          <a:cs typeface="ＭＳ Ｐゴシック" charset="0"/>
                        </a:rPr>
                        <a:t>0</a:t>
                      </a:r>
                      <a:endParaRPr kumimoji="1" lang="en-US" altLang="ja-JP" sz="2000" b="0" i="0" u="none" strike="noStrike" cap="none" normalizeH="0" baseline="0">
                        <a:ln>
                          <a:noFill/>
                        </a:ln>
                        <a:solidFill>
                          <a:schemeClr val="tx1"/>
                        </a:solidFill>
                        <a:effectLst/>
                        <a:latin typeface="ＭＳ Ｐゴシック" charset="0"/>
                        <a:ea typeface="ＭＳ Ｐゴシック" charset="0"/>
                        <a:cs typeface="ＭＳ Ｐゴシック"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a:ln>
                            <a:noFill/>
                          </a:ln>
                          <a:solidFill>
                            <a:schemeClr val="tx1"/>
                          </a:solidFill>
                          <a:effectLst/>
                          <a:latin typeface="ＭＳ Ｐゴシック" charset="0"/>
                          <a:ea typeface="ＭＳ Ｐゴシック" charset="0"/>
                          <a:cs typeface="ＭＳ Ｐゴシック" charset="0"/>
                        </a:rPr>
                        <a:t>1</a:t>
                      </a:r>
                      <a:endParaRPr kumimoji="1" lang="en-US" altLang="ja-JP" sz="2000" b="0" i="0" u="none" strike="noStrike" cap="none" normalizeH="0" baseline="0">
                        <a:ln>
                          <a:noFill/>
                        </a:ln>
                        <a:solidFill>
                          <a:schemeClr val="tx1"/>
                        </a:solidFill>
                        <a:effectLst/>
                        <a:latin typeface="ＭＳ Ｐゴシック" charset="0"/>
                        <a:ea typeface="ＭＳ Ｐゴシック" charset="0"/>
                        <a:cs typeface="ＭＳ Ｐゴシック"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a:ln>
                            <a:noFill/>
                          </a:ln>
                          <a:solidFill>
                            <a:schemeClr val="tx1"/>
                          </a:solidFill>
                          <a:effectLst/>
                          <a:latin typeface="ＭＳ Ｐゴシック" charset="0"/>
                          <a:ea typeface="ＭＳ Ｐゴシック" charset="0"/>
                          <a:cs typeface="ＭＳ Ｐゴシック" charset="0"/>
                        </a:rPr>
                        <a:t>0</a:t>
                      </a:r>
                      <a:endParaRPr kumimoji="1" lang="en-US" altLang="ja-JP" sz="2000" b="0" i="0" u="none" strike="noStrike" cap="none" normalizeH="0" baseline="0">
                        <a:ln>
                          <a:noFill/>
                        </a:ln>
                        <a:solidFill>
                          <a:schemeClr val="tx1"/>
                        </a:solidFill>
                        <a:effectLst/>
                        <a:latin typeface="ＭＳ Ｐゴシック" charset="0"/>
                        <a:ea typeface="ＭＳ Ｐゴシック" charset="0"/>
                        <a:cs typeface="ＭＳ Ｐゴシック"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3"/>
                  </a:ext>
                </a:extLst>
              </a:tr>
              <a:tr h="2746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a:ln>
                            <a:noFill/>
                          </a:ln>
                          <a:solidFill>
                            <a:schemeClr val="tx1"/>
                          </a:solidFill>
                          <a:effectLst/>
                          <a:latin typeface="ＭＳ Ｐゴシック" charset="0"/>
                          <a:ea typeface="ＭＳ Ｐゴシック" charset="0"/>
                          <a:cs typeface="ＭＳ Ｐゴシック" charset="0"/>
                        </a:rPr>
                        <a:t>0</a:t>
                      </a:r>
                      <a:endParaRPr kumimoji="1" lang="en-US" altLang="ja-JP" sz="2000" b="0" i="0" u="none" strike="noStrike" cap="none" normalizeH="0" baseline="0">
                        <a:ln>
                          <a:noFill/>
                        </a:ln>
                        <a:solidFill>
                          <a:schemeClr val="tx1"/>
                        </a:solidFill>
                        <a:effectLst/>
                        <a:latin typeface="ＭＳ Ｐゴシック" charset="0"/>
                        <a:ea typeface="ＭＳ Ｐゴシック" charset="0"/>
                        <a:cs typeface="ＭＳ Ｐゴシック"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a:ln>
                            <a:noFill/>
                          </a:ln>
                          <a:solidFill>
                            <a:schemeClr val="tx1"/>
                          </a:solidFill>
                          <a:effectLst/>
                          <a:latin typeface="ＭＳ Ｐゴシック" charset="0"/>
                          <a:ea typeface="ＭＳ Ｐゴシック" charset="0"/>
                          <a:cs typeface="ＭＳ Ｐゴシック" charset="0"/>
                        </a:rPr>
                        <a:t>0</a:t>
                      </a:r>
                      <a:endParaRPr kumimoji="1" lang="en-US" altLang="ja-JP" sz="2000" b="0" i="0" u="none" strike="noStrike" cap="none" normalizeH="0" baseline="0">
                        <a:ln>
                          <a:noFill/>
                        </a:ln>
                        <a:solidFill>
                          <a:schemeClr val="tx1"/>
                        </a:solidFill>
                        <a:effectLst/>
                        <a:latin typeface="ＭＳ Ｐゴシック" charset="0"/>
                        <a:ea typeface="ＭＳ Ｐゴシック" charset="0"/>
                        <a:cs typeface="ＭＳ Ｐゴシック"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a:ln>
                            <a:noFill/>
                          </a:ln>
                          <a:solidFill>
                            <a:schemeClr val="tx1"/>
                          </a:solidFill>
                          <a:effectLst/>
                          <a:latin typeface="ＭＳ Ｐゴシック" charset="0"/>
                          <a:ea typeface="ＭＳ Ｐゴシック" charset="0"/>
                          <a:cs typeface="ＭＳ Ｐゴシック" charset="0"/>
                        </a:rPr>
                        <a:t>0</a:t>
                      </a:r>
                      <a:endParaRPr kumimoji="1" lang="en-US" altLang="ja-JP" sz="2000" b="0" i="0" u="none" strike="noStrike" cap="none" normalizeH="0" baseline="0">
                        <a:ln>
                          <a:noFill/>
                        </a:ln>
                        <a:solidFill>
                          <a:schemeClr val="tx1"/>
                        </a:solidFill>
                        <a:effectLst/>
                        <a:latin typeface="ＭＳ Ｐゴシック" charset="0"/>
                        <a:ea typeface="ＭＳ Ｐゴシック" charset="0"/>
                        <a:cs typeface="ＭＳ Ｐゴシック"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4"/>
                  </a:ext>
                </a:extLst>
              </a:tr>
            </a:tbl>
          </a:graphicData>
        </a:graphic>
      </p:graphicFrame>
    </p:spTree>
  </p:cSld>
  <p:clrMapOvr>
    <a:masterClrMapping/>
  </p:clrMapOvr>
</p:sld>
</file>

<file path=ppt/theme/theme1.xml><?xml version="1.0" encoding="utf-8"?>
<a:theme xmlns:a="http://schemas.openxmlformats.org/drawingml/2006/main" name="ICTFoundation">
  <a:themeElements>
    <a:clrScheme name="ICTFoundatio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FF"/>
      </a:hlink>
      <a:folHlink>
        <a:srgbClr val="CC0099"/>
      </a:folHlink>
    </a:clrScheme>
    <a:fontScheme name="ICTFoundation">
      <a:majorFont>
        <a:latin typeface="HG創英角ｺﾞｼｯｸUB"/>
        <a:ea typeface="HG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spAutoFit/>
      </a:bodyPr>
      <a:lstStyle>
        <a:defPPr marL="0" marR="0" indent="0" algn="ctr" defTabSz="914400" rtl="0" eaLnBrk="1" fontAlgn="base" latinLnBrk="0" hangingPunct="1">
          <a:lnSpc>
            <a:spcPct val="100000"/>
          </a:lnSpc>
          <a:spcBef>
            <a:spcPct val="50000"/>
          </a:spcBef>
          <a:spcAft>
            <a:spcPct val="0"/>
          </a:spcAft>
          <a:buClrTx/>
          <a:buSzTx/>
          <a:buFontTx/>
          <a:buNone/>
          <a:tabLst/>
          <a:defRPr kumimoji="1" lang="ja-JP" altLang="en-US" sz="1200" b="0" i="0" u="none" strike="noStrike" cap="none" normalizeH="0" baseline="0" smtClean="0">
            <a:ln>
              <a:noFill/>
            </a:ln>
            <a:solidFill>
              <a:schemeClr val="tx2"/>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spAutoFit/>
      </a:bodyPr>
      <a:lstStyle>
        <a:defPPr marL="0" marR="0" indent="0" algn="ctr" defTabSz="914400" rtl="0" eaLnBrk="1" fontAlgn="base" latinLnBrk="0" hangingPunct="1">
          <a:lnSpc>
            <a:spcPct val="100000"/>
          </a:lnSpc>
          <a:spcBef>
            <a:spcPct val="50000"/>
          </a:spcBef>
          <a:spcAft>
            <a:spcPct val="0"/>
          </a:spcAft>
          <a:buClrTx/>
          <a:buSzTx/>
          <a:buFontTx/>
          <a:buNone/>
          <a:tabLst/>
          <a:defRPr kumimoji="1" lang="ja-JP" altLang="en-US" sz="1200" b="0" i="0" u="none" strike="noStrike" cap="none" normalizeH="0" baseline="0" smtClean="0">
            <a:ln>
              <a:noFill/>
            </a:ln>
            <a:solidFill>
              <a:schemeClr val="tx2"/>
            </a:solidFill>
            <a:effectLst/>
            <a:latin typeface="Arial" charset="0"/>
            <a:ea typeface="ＭＳ Ｐゴシック" pitchFamily="50" charset="-128"/>
          </a:defRPr>
        </a:defPPr>
      </a:lstStyle>
    </a:lnDef>
  </a:objectDefaults>
  <a:extraClrSchemeLst>
    <a:extraClrScheme>
      <a:clrScheme name="ICTFound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CTFound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ICTFound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ICTFound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ICTFound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ICTFound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ICTFoundatio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ICTFound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ICTFound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ICTFound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ICTFound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ICTFound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ICTFoundatio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FF"/>
        </a:hlink>
        <a:folHlink>
          <a:srgbClr val="CC00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ICTFoundation</Template>
  <TotalTime>1018</TotalTime>
  <Words>1864</Words>
  <Application>Microsoft Office PowerPoint</Application>
  <PresentationFormat>画面に合わせる (4:3)</PresentationFormat>
  <Paragraphs>289</Paragraphs>
  <Slides>26</Slides>
  <Notes>0</Notes>
  <HiddenSlides>0</HiddenSlides>
  <MMClips>0</MMClips>
  <ScaleCrop>false</ScaleCrop>
  <HeadingPairs>
    <vt:vector size="4" baseType="variant">
      <vt:variant>
        <vt:lpstr>テーマ</vt:lpstr>
      </vt:variant>
      <vt:variant>
        <vt:i4>1</vt:i4>
      </vt:variant>
      <vt:variant>
        <vt:lpstr>スライド タイトル</vt:lpstr>
      </vt:variant>
      <vt:variant>
        <vt:i4>26</vt:i4>
      </vt:variant>
    </vt:vector>
  </HeadingPairs>
  <TitlesOfParts>
    <vt:vector size="27" baseType="lpstr">
      <vt:lpstr>ICTFoundation</vt:lpstr>
      <vt:lpstr>命題論理の基礎</vt:lpstr>
      <vt:lpstr>論理学を学習する理由</vt:lpstr>
      <vt:lpstr>命題とは何か</vt:lpstr>
      <vt:lpstr>単純命題と複合命題</vt:lpstr>
      <vt:lpstr>複合命題の例１</vt:lpstr>
      <vt:lpstr>複合命題の例２</vt:lpstr>
      <vt:lpstr>選言に関する補足</vt:lpstr>
      <vt:lpstr>仮言に関する補足</vt:lpstr>
      <vt:lpstr>真理値表</vt:lpstr>
      <vt:lpstr>真理関数</vt:lpstr>
      <vt:lpstr>基本的な真理関数のまとめ</vt:lpstr>
      <vt:lpstr>【演習１】 変換装置</vt:lpstr>
      <vt:lpstr>Web検索への応用</vt:lpstr>
      <vt:lpstr>検索エンジン</vt:lpstr>
      <vt:lpstr>論理式を用いた検索</vt:lpstr>
      <vt:lpstr>論理式を用いた検索１ AND検索</vt:lpstr>
      <vt:lpstr>論理式を用いた検索２ OR検索</vt:lpstr>
      <vt:lpstr>論理式を用いた検索３ NOT検索</vt:lpstr>
      <vt:lpstr>SPIへの応用</vt:lpstr>
      <vt:lpstr>SPIへの応用</vt:lpstr>
      <vt:lpstr>「ならば」における裏・逆・対偶</vt:lpstr>
      <vt:lpstr>三段論法</vt:lpstr>
      <vt:lpstr>【演習２】 SPIの問題例１を解いてみよう</vt:lpstr>
      <vt:lpstr>【演習３】 SPIの問題例２を解いてみよう</vt:lpstr>
      <vt:lpstr>【演習４】 正直者の囚人は誰か当ててみよう</vt:lpstr>
      <vt:lpstr>参考図書</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論理学の基礎と論理回路入門</dc:title>
  <cp:lastModifiedBy>Takashi Hattori</cp:lastModifiedBy>
  <cp:revision>10</cp:revision>
  <dcterms:created xsi:type="dcterms:W3CDTF">2007-02-01T11:53:25Z</dcterms:created>
  <dcterms:modified xsi:type="dcterms:W3CDTF">2018-11-20T07:55:29Z</dcterms:modified>
</cp:coreProperties>
</file>